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960" r:id="rId2"/>
    <p:sldId id="1241" r:id="rId3"/>
    <p:sldId id="1242" r:id="rId4"/>
    <p:sldId id="1243" r:id="rId5"/>
    <p:sldId id="1245" r:id="rId6"/>
    <p:sldId id="1244" r:id="rId7"/>
    <p:sldId id="1246" r:id="rId8"/>
    <p:sldId id="1247" r:id="rId9"/>
    <p:sldId id="1248" r:id="rId10"/>
    <p:sldId id="1249" r:id="rId11"/>
    <p:sldId id="1250" r:id="rId12"/>
    <p:sldId id="1251" r:id="rId13"/>
    <p:sldId id="1253" r:id="rId14"/>
    <p:sldId id="1255" r:id="rId15"/>
    <p:sldId id="1267" r:id="rId16"/>
    <p:sldId id="2628" r:id="rId17"/>
    <p:sldId id="1256" r:id="rId18"/>
    <p:sldId id="1257" r:id="rId19"/>
    <p:sldId id="1261" r:id="rId20"/>
    <p:sldId id="1262" r:id="rId21"/>
    <p:sldId id="1263" r:id="rId22"/>
    <p:sldId id="1264" r:id="rId23"/>
    <p:sldId id="1265" r:id="rId24"/>
    <p:sldId id="1266" r:id="rId25"/>
    <p:sldId id="1268" r:id="rId26"/>
    <p:sldId id="1258" r:id="rId27"/>
    <p:sldId id="1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5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0FA"/>
    <a:srgbClr val="0000A8"/>
    <a:srgbClr val="CDBDE8"/>
    <a:srgbClr val="F56F6F"/>
    <a:srgbClr val="2FB050"/>
    <a:srgbClr val="E40000"/>
    <a:srgbClr val="DB0004"/>
    <a:srgbClr val="EC86A6"/>
    <a:srgbClr val="8DDFB0"/>
    <a:srgbClr val="FFF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486"/>
    <p:restoredTop sz="72139"/>
  </p:normalViewPr>
  <p:slideViewPr>
    <p:cSldViewPr snapToGrid="0" snapToObjects="1">
      <p:cViewPr varScale="1">
        <p:scale>
          <a:sx n="59" d="100"/>
          <a:sy n="59" d="100"/>
        </p:scale>
        <p:origin x="624" y="34"/>
      </p:cViewPr>
      <p:guideLst>
        <p:guide pos="4656"/>
        <p:guide orient="horz" pos="3312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Updated datacenter slides, day-in-the-life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8.2 (July 2023): </a:t>
            </a:r>
            <a:r>
              <a:rPr lang="en-US"/>
              <a:t>changes from 8.0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Minor updates throughout, including removal of master/slave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few new slides added (transportation analogy, UMass LAN example, extended LANs)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Couple of not-used slides now hidden.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5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62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52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4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392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58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Repeat after each reveal</a:t>
            </a:r>
            <a:r>
              <a:rPr lang="en-US" b="1" dirty="0"/>
              <a:t>: no protocol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Coflows: “a </a:t>
            </a:r>
            <a:r>
              <a:rPr lang="en-US" i="1" dirty="0">
                <a:solidFill>
                  <a:srgbClr val="C00000"/>
                </a:solidFill>
              </a:rPr>
              <a:t>collection of flows </a:t>
            </a:r>
            <a:r>
              <a:rPr lang="en-US" dirty="0"/>
              <a:t>between two groups of machines with associated semantics and a collective objective”; [Sigcomm’13, Sigcomm’15, Sigcomm’18].  Not unlike multiprocessor scheduling in the 1980’s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D7C-0B85-8241-942C-312D41AE209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4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8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6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28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29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17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24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3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518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00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53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4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6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The Link Layer </a:t>
            </a: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and LANs</a:t>
            </a: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D00A93E3-1476-3B55-D9FB-EE9AD7F49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E4D728B5-3C3F-924A-9CDF-27480A919CB3}"/>
              </a:ext>
            </a:extLst>
          </p:cNvPr>
          <p:cNvSpPr txBox="1">
            <a:spLocks noChangeArrowheads="1"/>
          </p:cNvSpPr>
          <p:nvPr/>
        </p:nvSpPr>
        <p:spPr>
          <a:xfrm>
            <a:off x="977152" y="1293906"/>
            <a:ext cx="10210800" cy="197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3200" dirty="0"/>
              <a:t>10’s to 100’s of thousands of hosts, often closely coupled, in close proximity: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e-business (e.g. Amazon)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content-servers (e.g., YouTube, Akamai, Apple, Microsoft)</a:t>
            </a:r>
          </a:p>
          <a:p>
            <a:pPr marL="641350" lvl="1" indent="-295275">
              <a:buFont typeface="Wingdings" pitchFamily="2" charset="2"/>
              <a:buChar char="§"/>
              <a:defRPr/>
            </a:pPr>
            <a:r>
              <a:rPr lang="en-US" dirty="0"/>
              <a:t>search engines, data mining (e.g., Google)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D3EF5B0D-E7CD-5644-B7EA-B471327D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78773"/>
            <a:ext cx="5772243" cy="305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SzPct val="100000"/>
              <a:buNone/>
              <a:defRPr/>
            </a:pPr>
            <a:r>
              <a:rPr lang="en-US" sz="3200" i="0" dirty="0">
                <a:cs typeface="+mn-cs"/>
              </a:rPr>
              <a:t>challenges:</a:t>
            </a: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multiple applications, each serving massive numbers of clients </a:t>
            </a:r>
          </a:p>
          <a:p>
            <a:pPr marL="466725" lvl="1" indent="-280988">
              <a:defRPr/>
            </a:pPr>
            <a:r>
              <a:rPr lang="en-US" sz="2800" dirty="0"/>
              <a:t>reliability</a:t>
            </a:r>
            <a:endParaRPr lang="en-US" sz="2800" i="0" dirty="0">
              <a:cs typeface="+mn-cs"/>
            </a:endParaRPr>
          </a:p>
          <a:p>
            <a:pPr marL="466725" lvl="1" indent="-280988">
              <a:defRPr/>
            </a:pPr>
            <a:r>
              <a:rPr lang="en-US" sz="2800" i="0" dirty="0"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82" name="Picture 1">
            <a:extLst>
              <a:ext uri="{FF2B5EF4-FFF2-40B4-BE49-F238E27FC236}">
                <a16:creationId xmlns:a16="http://schemas.microsoft.com/office/drawing/2014/main" id="{EF697C9C-05DB-EC46-A107-B9EED28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079" y="3303307"/>
            <a:ext cx="3527425" cy="25225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3">
            <a:extLst>
              <a:ext uri="{FF2B5EF4-FFF2-40B4-BE49-F238E27FC236}">
                <a16:creationId xmlns:a16="http://schemas.microsoft.com/office/drawing/2014/main" id="{8A4A2A11-339C-0B43-A8FB-3B9DF32D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035" y="5924644"/>
            <a:ext cx="479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0" dirty="0">
                <a:latin typeface="Arial" charset="0"/>
                <a:cs typeface="Arial" charset="0"/>
              </a:rPr>
              <a:t>Inside a 40-ft Microsoft container, Chicago data center</a:t>
            </a:r>
          </a:p>
        </p:txBody>
      </p:sp>
    </p:spTree>
    <p:extLst>
      <p:ext uri="{BB962C8B-B14F-4D97-AF65-F5344CB8AC3E}">
        <p14:creationId xmlns:p14="http://schemas.microsoft.com/office/powerpoint/2010/main" val="16775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6" name="Group 3045">
            <a:extLst>
              <a:ext uri="{FF2B5EF4-FFF2-40B4-BE49-F238E27FC236}">
                <a16:creationId xmlns:a16="http://schemas.microsoft.com/office/drawing/2014/main" id="{C01B87A7-7127-F442-AE4E-E3462A230005}"/>
              </a:ext>
            </a:extLst>
          </p:cNvPr>
          <p:cNvGrpSpPr/>
          <p:nvPr/>
        </p:nvGrpSpPr>
        <p:grpSpPr>
          <a:xfrm>
            <a:off x="1479177" y="1790700"/>
            <a:ext cx="5700821" cy="1085176"/>
            <a:chOff x="1411941" y="1759372"/>
            <a:chExt cx="5700821" cy="1085176"/>
          </a:xfrm>
        </p:grpSpPr>
        <p:cxnSp>
          <p:nvCxnSpPr>
            <p:cNvPr id="3031" name="Straight Connector 3030">
              <a:extLst>
                <a:ext uri="{FF2B5EF4-FFF2-40B4-BE49-F238E27FC236}">
                  <a16:creationId xmlns:a16="http://schemas.microsoft.com/office/drawing/2014/main" id="{4DACBBAE-EE17-2746-A9E7-933C0B692B39}"/>
                </a:ext>
              </a:extLst>
            </p:cNvPr>
            <p:cNvCxnSpPr>
              <a:endCxn id="1070" idx="9"/>
            </p:cNvCxnSpPr>
            <p:nvPr/>
          </p:nvCxnSpPr>
          <p:spPr>
            <a:xfrm flipV="1">
              <a:off x="1411941" y="1792398"/>
              <a:ext cx="2243429" cy="92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>
              <a:extLst>
                <a:ext uri="{FF2B5EF4-FFF2-40B4-BE49-F238E27FC236}">
                  <a16:creationId xmlns:a16="http://schemas.microsoft.com/office/drawing/2014/main" id="{CD27CBCF-5CF5-3043-B26E-78688B281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5388" y="1790700"/>
              <a:ext cx="4493570" cy="9390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>
              <a:extLst>
                <a:ext uri="{FF2B5EF4-FFF2-40B4-BE49-F238E27FC236}">
                  <a16:creationId xmlns:a16="http://schemas.microsoft.com/office/drawing/2014/main" id="{365D6AA2-2F56-F246-9061-DA47F2E70630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V="1">
              <a:off x="3016624" y="1792398"/>
              <a:ext cx="638746" cy="10225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>
              <a:extLst>
                <a:ext uri="{FF2B5EF4-FFF2-40B4-BE49-F238E27FC236}">
                  <a16:creationId xmlns:a16="http://schemas.microsoft.com/office/drawing/2014/main" id="{D5D74B17-E669-FE4C-90E2-AB4FFE11BB70}"/>
                </a:ext>
              </a:extLst>
            </p:cNvPr>
            <p:cNvCxnSpPr>
              <a:cxnSpLocks/>
              <a:endCxn id="1070" idx="13"/>
            </p:cNvCxnSpPr>
            <p:nvPr/>
          </p:nvCxnSpPr>
          <p:spPr>
            <a:xfrm flipH="1" flipV="1">
              <a:off x="3558254" y="1759372"/>
              <a:ext cx="1022712" cy="1053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>
              <a:extLst>
                <a:ext uri="{FF2B5EF4-FFF2-40B4-BE49-F238E27FC236}">
                  <a16:creationId xmlns:a16="http://schemas.microsoft.com/office/drawing/2014/main" id="{525EBE08-7479-054B-BB61-1565F65EA5BD}"/>
                </a:ext>
              </a:extLst>
            </p:cNvPr>
            <p:cNvCxnSpPr>
              <a:cxnSpLocks/>
              <a:endCxn id="1070" idx="9"/>
            </p:cNvCxnSpPr>
            <p:nvPr/>
          </p:nvCxnSpPr>
          <p:spPr>
            <a:xfrm flipH="1" flipV="1">
              <a:off x="3655370" y="1792398"/>
              <a:ext cx="3457392" cy="105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>
              <a:extLst>
                <a:ext uri="{FF2B5EF4-FFF2-40B4-BE49-F238E27FC236}">
                  <a16:creationId xmlns:a16="http://schemas.microsoft.com/office/drawing/2014/main" id="{3FA1EC99-9B3B-1F4B-9262-9BB2D13C8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5160" y="1759372"/>
              <a:ext cx="2906904" cy="1002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>
              <a:extLst>
                <a:ext uri="{FF2B5EF4-FFF2-40B4-BE49-F238E27FC236}">
                  <a16:creationId xmlns:a16="http://schemas.microsoft.com/office/drawing/2014/main" id="{7091C08B-B764-4044-B56B-33E0E4C0C11F}"/>
                </a:ext>
              </a:extLst>
            </p:cNvPr>
            <p:cNvCxnSpPr>
              <a:cxnSpLocks/>
              <a:endCxn id="1266" idx="6"/>
            </p:cNvCxnSpPr>
            <p:nvPr/>
          </p:nvCxnSpPr>
          <p:spPr>
            <a:xfrm flipH="1" flipV="1">
              <a:off x="6032171" y="1818912"/>
              <a:ext cx="1009432" cy="9743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>
              <a:extLst>
                <a:ext uri="{FF2B5EF4-FFF2-40B4-BE49-F238E27FC236}">
                  <a16:creationId xmlns:a16="http://schemas.microsoft.com/office/drawing/2014/main" id="{52F9EC65-3D9A-FE4E-8A58-70BB083F633E}"/>
                </a:ext>
              </a:extLst>
            </p:cNvPr>
            <p:cNvCxnSpPr>
              <a:cxnSpLocks/>
              <a:endCxn id="1266" idx="12"/>
            </p:cNvCxnSpPr>
            <p:nvPr/>
          </p:nvCxnSpPr>
          <p:spPr>
            <a:xfrm flipV="1">
              <a:off x="4549326" y="1819056"/>
              <a:ext cx="1290280" cy="974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9F489-33B2-3749-BFA1-4C8997D87B0C}"/>
              </a:ext>
            </a:extLst>
          </p:cNvPr>
          <p:cNvSpPr txBox="1"/>
          <p:nvPr/>
        </p:nvSpPr>
        <p:spPr bwMode="auto">
          <a:xfrm>
            <a:off x="8168548" y="5355232"/>
            <a:ext cx="3482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Server racks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20- 40 server blades: hosts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5393-9320-AD40-A920-9F6F10E726A5}"/>
              </a:ext>
            </a:extLst>
          </p:cNvPr>
          <p:cNvSpPr txBox="1"/>
          <p:nvPr/>
        </p:nvSpPr>
        <p:spPr bwMode="auto">
          <a:xfrm>
            <a:off x="8085439" y="4357127"/>
            <a:ext cx="3774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Top of Rack (TOR) switch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one per rack</a:t>
            </a:r>
          </a:p>
          <a:p>
            <a:pPr marL="342900" indent="-223838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100G-400G Ethernet to blades      </a:t>
            </a:r>
            <a:endParaRPr lang="en-US" sz="2000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053E7DEC-F98A-0E4C-BFF7-FD0AB93149B1}"/>
              </a:ext>
            </a:extLst>
          </p:cNvPr>
          <p:cNvSpPr txBox="1"/>
          <p:nvPr/>
        </p:nvSpPr>
        <p:spPr bwMode="auto">
          <a:xfrm>
            <a:off x="8130262" y="3460657"/>
            <a:ext cx="3774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Tier-2 switches</a:t>
            </a:r>
          </a:p>
          <a:p>
            <a:pPr marL="342900" indent="-223838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000" dirty="0">
                <a:latin typeface="Calibri"/>
              </a:rPr>
              <a:t>connecting to  ~16 TORs below</a:t>
            </a:r>
            <a:endParaRPr lang="en-US" sz="2000" i="0" dirty="0">
              <a:latin typeface="Calibri"/>
            </a:endParaRPr>
          </a:p>
        </p:txBody>
      </p:sp>
      <p:grpSp>
        <p:nvGrpSpPr>
          <p:cNvPr id="2210" name="Group 2209">
            <a:extLst>
              <a:ext uri="{FF2B5EF4-FFF2-40B4-BE49-F238E27FC236}">
                <a16:creationId xmlns:a16="http://schemas.microsoft.com/office/drawing/2014/main" id="{13DE82CA-DD22-694A-A97F-01C7E541FE0C}"/>
              </a:ext>
            </a:extLst>
          </p:cNvPr>
          <p:cNvGrpSpPr/>
          <p:nvPr/>
        </p:nvGrpSpPr>
        <p:grpSpPr>
          <a:xfrm>
            <a:off x="7582180" y="4489205"/>
            <a:ext cx="267360" cy="997195"/>
            <a:chOff x="6424161" y="4488570"/>
            <a:chExt cx="267360" cy="997195"/>
          </a:xfrm>
        </p:grpSpPr>
        <p:grpSp>
          <p:nvGrpSpPr>
            <p:cNvPr id="2211" name="Group 506">
              <a:extLst>
                <a:ext uri="{FF2B5EF4-FFF2-40B4-BE49-F238E27FC236}">
                  <a16:creationId xmlns:a16="http://schemas.microsoft.com/office/drawing/2014/main" id="{AD06A772-1A23-D747-9DC2-05E45DF50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4161" y="4637077"/>
              <a:ext cx="235570" cy="848688"/>
              <a:chOff x="6395998" y="3062424"/>
              <a:chExt cx="564403" cy="837478"/>
            </a:xfrm>
          </p:grpSpPr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6E750B71-77FD-0D4B-B6D0-F545DE2E9082}"/>
                  </a:ext>
                </a:extLst>
              </p:cNvPr>
              <p:cNvSpPr/>
              <p:nvPr/>
            </p:nvSpPr>
            <p:spPr>
              <a:xfrm>
                <a:off x="6509786" y="3061857"/>
                <a:ext cx="447707" cy="7425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4" name="Straight Connector 2233">
                <a:extLst>
                  <a:ext uri="{FF2B5EF4-FFF2-40B4-BE49-F238E27FC236}">
                    <a16:creationId xmlns:a16="http://schemas.microsoft.com/office/drawing/2014/main" id="{823776B1-A44D-9E42-BD23-BBDCDD322B5F}"/>
                  </a:ext>
                </a:extLst>
              </p:cNvPr>
              <p:cNvCxnSpPr/>
              <p:nvPr/>
            </p:nvCxnSpPr>
            <p:spPr>
              <a:xfrm flipV="1">
                <a:off x="684705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81088A6C-BEE7-6E48-9B05-16BD01ECE6EC}"/>
                  </a:ext>
                </a:extLst>
              </p:cNvPr>
              <p:cNvSpPr/>
              <p:nvPr/>
            </p:nvSpPr>
            <p:spPr>
              <a:xfrm>
                <a:off x="6476953" y="3071256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6" name="Straight Connector 2235">
                <a:extLst>
                  <a:ext uri="{FF2B5EF4-FFF2-40B4-BE49-F238E27FC236}">
                    <a16:creationId xmlns:a16="http://schemas.microsoft.com/office/drawing/2014/main" id="{668F23B5-2030-B842-8628-4E119C7D48FB}"/>
                  </a:ext>
                </a:extLst>
              </p:cNvPr>
              <p:cNvCxnSpPr/>
              <p:nvPr/>
            </p:nvCxnSpPr>
            <p:spPr>
              <a:xfrm flipV="1">
                <a:off x="6396367" y="3061857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8221FFC8-C649-0843-94EA-7D3D4CA7C07F}"/>
                  </a:ext>
                </a:extLst>
              </p:cNvPr>
              <p:cNvSpPr/>
              <p:nvPr/>
            </p:nvSpPr>
            <p:spPr>
              <a:xfrm>
                <a:off x="6817210" y="3702567"/>
                <a:ext cx="131327" cy="1159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AC21620A-0DE4-A248-99E3-D09659F2A896}"/>
                  </a:ext>
                </a:extLst>
              </p:cNvPr>
              <p:cNvSpPr/>
              <p:nvPr/>
            </p:nvSpPr>
            <p:spPr>
              <a:xfrm>
                <a:off x="6405320" y="3157415"/>
                <a:ext cx="444723" cy="7425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39" name="Straight Connector 2238">
                <a:extLst>
                  <a:ext uri="{FF2B5EF4-FFF2-40B4-BE49-F238E27FC236}">
                    <a16:creationId xmlns:a16="http://schemas.microsoft.com/office/drawing/2014/main" id="{A57356A9-04B9-584D-8D3C-37D57DA33563}"/>
                  </a:ext>
                </a:extLst>
              </p:cNvPr>
              <p:cNvCxnSpPr/>
              <p:nvPr/>
            </p:nvCxnSpPr>
            <p:spPr>
              <a:xfrm flipV="1">
                <a:off x="6847057" y="3804392"/>
                <a:ext cx="113419" cy="924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0" name="Group 544">
                <a:extLst>
                  <a:ext uri="{FF2B5EF4-FFF2-40B4-BE49-F238E27FC236}">
                    <a16:creationId xmlns:a16="http://schemas.microsoft.com/office/drawing/2014/main" id="{21D16045-4289-1B47-97A3-1C3AE294BD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EE48E73C-55BB-384C-88BC-E6353763D363}"/>
                    </a:ext>
                  </a:extLst>
                </p:cNvPr>
                <p:cNvCxnSpPr/>
                <p:nvPr/>
              </p:nvCxnSpPr>
              <p:spPr>
                <a:xfrm flipV="1">
                  <a:off x="7028782" y="2845711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07D6B301-B88B-D74A-95A9-A814A617DF0B}"/>
                    </a:ext>
                  </a:extLst>
                </p:cNvPr>
                <p:cNvCxnSpPr/>
                <p:nvPr/>
              </p:nvCxnSpPr>
              <p:spPr>
                <a:xfrm flipV="1">
                  <a:off x="6581076" y="2938136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1" name="Group 547">
                <a:extLst>
                  <a:ext uri="{FF2B5EF4-FFF2-40B4-BE49-F238E27FC236}">
                    <a16:creationId xmlns:a16="http://schemas.microsoft.com/office/drawing/2014/main" id="{BD431809-A0E5-EB48-8FB3-A2AFCC9E4F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DD9C9808-68C2-5641-BBFD-CD64102BC801}"/>
                    </a:ext>
                  </a:extLst>
                </p:cNvPr>
                <p:cNvCxnSpPr/>
                <p:nvPr/>
              </p:nvCxnSpPr>
              <p:spPr>
                <a:xfrm flipV="1">
                  <a:off x="7029263" y="2845642"/>
                  <a:ext cx="119388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24555690-774B-C64C-9B86-6BEFE0B04105}"/>
                    </a:ext>
                  </a:extLst>
                </p:cNvPr>
                <p:cNvCxnSpPr/>
                <p:nvPr/>
              </p:nvCxnSpPr>
              <p:spPr>
                <a:xfrm flipV="1">
                  <a:off x="6581557" y="293493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2" name="Group 549">
                <a:extLst>
                  <a:ext uri="{FF2B5EF4-FFF2-40B4-BE49-F238E27FC236}">
                    <a16:creationId xmlns:a16="http://schemas.microsoft.com/office/drawing/2014/main" id="{7861F78C-66A9-0B4D-91DF-9CA4F7B24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7A540AE0-8021-0845-9F64-356B53E091B9}"/>
                    </a:ext>
                  </a:extLst>
                </p:cNvPr>
                <p:cNvCxnSpPr/>
                <p:nvPr/>
              </p:nvCxnSpPr>
              <p:spPr>
                <a:xfrm flipV="1">
                  <a:off x="7026759" y="284557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BC0009B-B5C5-0149-8EE2-68647A7FC2A3}"/>
                    </a:ext>
                  </a:extLst>
                </p:cNvPr>
                <p:cNvCxnSpPr/>
                <p:nvPr/>
              </p:nvCxnSpPr>
              <p:spPr>
                <a:xfrm flipV="1">
                  <a:off x="6582036" y="293486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3" name="Group 550">
                <a:extLst>
                  <a:ext uri="{FF2B5EF4-FFF2-40B4-BE49-F238E27FC236}">
                    <a16:creationId xmlns:a16="http://schemas.microsoft.com/office/drawing/2014/main" id="{A0C1B19A-149C-2048-9262-CB275D24D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24EBB181-8802-B048-8755-514B253A7EFB}"/>
                    </a:ext>
                  </a:extLst>
                </p:cNvPr>
                <p:cNvCxnSpPr/>
                <p:nvPr/>
              </p:nvCxnSpPr>
              <p:spPr>
                <a:xfrm flipV="1">
                  <a:off x="7027238" y="2845502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3" name="Straight Connector 2262">
                  <a:extLst>
                    <a:ext uri="{FF2B5EF4-FFF2-40B4-BE49-F238E27FC236}">
                      <a16:creationId xmlns:a16="http://schemas.microsoft.com/office/drawing/2014/main" id="{03647B52-C5CF-9841-84AE-359DB9D28236}"/>
                    </a:ext>
                  </a:extLst>
                </p:cNvPr>
                <p:cNvCxnSpPr/>
                <p:nvPr/>
              </p:nvCxnSpPr>
              <p:spPr>
                <a:xfrm flipV="1">
                  <a:off x="6582516" y="293479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4" name="Group 551">
                <a:extLst>
                  <a:ext uri="{FF2B5EF4-FFF2-40B4-BE49-F238E27FC236}">
                    <a16:creationId xmlns:a16="http://schemas.microsoft.com/office/drawing/2014/main" id="{0F6B5FE9-433E-AF45-829B-1693F681E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60" name="Straight Connector 2259">
                  <a:extLst>
                    <a:ext uri="{FF2B5EF4-FFF2-40B4-BE49-F238E27FC236}">
                      <a16:creationId xmlns:a16="http://schemas.microsoft.com/office/drawing/2014/main" id="{98D83DBC-7196-674A-AC12-5809335F9950}"/>
                    </a:ext>
                  </a:extLst>
                </p:cNvPr>
                <p:cNvCxnSpPr/>
                <p:nvPr/>
              </p:nvCxnSpPr>
              <p:spPr>
                <a:xfrm flipV="1">
                  <a:off x="7027718" y="2845433"/>
                  <a:ext cx="113419" cy="892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DA345508-ED75-CB45-84D3-8972B3823321}"/>
                    </a:ext>
                  </a:extLst>
                </p:cNvPr>
                <p:cNvCxnSpPr/>
                <p:nvPr/>
              </p:nvCxnSpPr>
              <p:spPr>
                <a:xfrm flipV="1">
                  <a:off x="6582995" y="2934724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5" name="Group 552">
                <a:extLst>
                  <a:ext uri="{FF2B5EF4-FFF2-40B4-BE49-F238E27FC236}">
                    <a16:creationId xmlns:a16="http://schemas.microsoft.com/office/drawing/2014/main" id="{F154FC25-62B1-E649-978E-614DF0A54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06A0FAD8-4849-0A41-81FE-F9998F083CF5}"/>
                    </a:ext>
                  </a:extLst>
                </p:cNvPr>
                <p:cNvCxnSpPr/>
                <p:nvPr/>
              </p:nvCxnSpPr>
              <p:spPr>
                <a:xfrm flipV="1">
                  <a:off x="7028199" y="2845363"/>
                  <a:ext cx="113419" cy="939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F20F58AE-6D2B-F34C-9426-EEBDA8C1C26B}"/>
                    </a:ext>
                  </a:extLst>
                </p:cNvPr>
                <p:cNvCxnSpPr/>
                <p:nvPr/>
              </p:nvCxnSpPr>
              <p:spPr>
                <a:xfrm flipV="1">
                  <a:off x="6583477" y="2939355"/>
                  <a:ext cx="45069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6" name="Group 555">
                <a:extLst>
                  <a:ext uri="{FF2B5EF4-FFF2-40B4-BE49-F238E27FC236}">
                    <a16:creationId xmlns:a16="http://schemas.microsoft.com/office/drawing/2014/main" id="{CE58E6E7-6A3D-5D47-B128-FDA5E9DBE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144AA24F-9ED3-7349-A725-3F258D69A240}"/>
                    </a:ext>
                  </a:extLst>
                </p:cNvPr>
                <p:cNvCxnSpPr/>
                <p:nvPr/>
              </p:nvCxnSpPr>
              <p:spPr>
                <a:xfrm flipV="1">
                  <a:off x="7028679" y="284216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7" name="Straight Connector 2256">
                  <a:extLst>
                    <a:ext uri="{FF2B5EF4-FFF2-40B4-BE49-F238E27FC236}">
                      <a16:creationId xmlns:a16="http://schemas.microsoft.com/office/drawing/2014/main" id="{7171569F-E786-B648-BA09-DDEDDFB2395F}"/>
                    </a:ext>
                  </a:extLst>
                </p:cNvPr>
                <p:cNvCxnSpPr/>
                <p:nvPr/>
              </p:nvCxnSpPr>
              <p:spPr>
                <a:xfrm flipV="1">
                  <a:off x="6580972" y="2939284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7" name="Group 556">
                <a:extLst>
                  <a:ext uri="{FF2B5EF4-FFF2-40B4-BE49-F238E27FC236}">
                    <a16:creationId xmlns:a16="http://schemas.microsoft.com/office/drawing/2014/main" id="{E44CF71B-5C98-8B49-AD01-F0501C70A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4" name="Straight Connector 2253">
                  <a:extLst>
                    <a:ext uri="{FF2B5EF4-FFF2-40B4-BE49-F238E27FC236}">
                      <a16:creationId xmlns:a16="http://schemas.microsoft.com/office/drawing/2014/main" id="{38FB85AD-BB56-A147-95AD-2E9AFC52303B}"/>
                    </a:ext>
                  </a:extLst>
                </p:cNvPr>
                <p:cNvCxnSpPr/>
                <p:nvPr/>
              </p:nvCxnSpPr>
              <p:spPr>
                <a:xfrm flipV="1">
                  <a:off x="7029158" y="2842090"/>
                  <a:ext cx="113419" cy="971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86C81058-2DCE-C747-9214-73C3790631F5}"/>
                    </a:ext>
                  </a:extLst>
                </p:cNvPr>
                <p:cNvCxnSpPr/>
                <p:nvPr/>
              </p:nvCxnSpPr>
              <p:spPr>
                <a:xfrm flipV="1">
                  <a:off x="6581452" y="2939215"/>
                  <a:ext cx="45367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8" name="Group 557">
                <a:extLst>
                  <a:ext uri="{FF2B5EF4-FFF2-40B4-BE49-F238E27FC236}">
                    <a16:creationId xmlns:a16="http://schemas.microsoft.com/office/drawing/2014/main" id="{5F88A3E4-4A77-E44D-9AC9-B6494EA76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986C57BD-11BE-CA4B-9859-BA66E122AE07}"/>
                    </a:ext>
                  </a:extLst>
                </p:cNvPr>
                <p:cNvCxnSpPr/>
                <p:nvPr/>
              </p:nvCxnSpPr>
              <p:spPr>
                <a:xfrm flipV="1">
                  <a:off x="7026654" y="2846719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4FFA72A1-FE20-3248-8048-A54C5BB79E0E}"/>
                    </a:ext>
                  </a:extLst>
                </p:cNvPr>
                <p:cNvCxnSpPr/>
                <p:nvPr/>
              </p:nvCxnSpPr>
              <p:spPr>
                <a:xfrm flipV="1">
                  <a:off x="6581933" y="2939145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9" name="Group 558">
                <a:extLst>
                  <a:ext uri="{FF2B5EF4-FFF2-40B4-BE49-F238E27FC236}">
                    <a16:creationId xmlns:a16="http://schemas.microsoft.com/office/drawing/2014/main" id="{0C11C4A4-C3FC-BE49-9D24-FE2401268A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D78773C1-44C8-5543-8AA5-7D6BA930345C}"/>
                    </a:ext>
                  </a:extLst>
                </p:cNvPr>
                <p:cNvCxnSpPr/>
                <p:nvPr/>
              </p:nvCxnSpPr>
              <p:spPr>
                <a:xfrm flipV="1">
                  <a:off x="7027133" y="2846650"/>
                  <a:ext cx="113419" cy="924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1" name="Straight Connector 2250">
                  <a:extLst>
                    <a:ext uri="{FF2B5EF4-FFF2-40B4-BE49-F238E27FC236}">
                      <a16:creationId xmlns:a16="http://schemas.microsoft.com/office/drawing/2014/main" id="{51F7BC5F-6A1E-1D43-B11C-D32E91BEA0D3}"/>
                    </a:ext>
                  </a:extLst>
                </p:cNvPr>
                <p:cNvCxnSpPr/>
                <p:nvPr/>
              </p:nvCxnSpPr>
              <p:spPr>
                <a:xfrm flipV="1">
                  <a:off x="6582413" y="2939076"/>
                  <a:ext cx="450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12" name="Straight Connector 2211">
              <a:extLst>
                <a:ext uri="{FF2B5EF4-FFF2-40B4-BE49-F238E27FC236}">
                  <a16:creationId xmlns:a16="http://schemas.microsoft.com/office/drawing/2014/main" id="{8742A80B-531D-5B4F-BDBD-5C050B324AF1}"/>
                </a:ext>
              </a:extLst>
            </p:cNvPr>
            <p:cNvCxnSpPr/>
            <p:nvPr/>
          </p:nvCxnSpPr>
          <p:spPr bwMode="auto">
            <a:xfrm flipH="1">
              <a:off x="6685171" y="4525377"/>
              <a:ext cx="4763" cy="85566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>
              <a:extLst>
                <a:ext uri="{FF2B5EF4-FFF2-40B4-BE49-F238E27FC236}">
                  <a16:creationId xmlns:a16="http://schemas.microsoft.com/office/drawing/2014/main" id="{4183F714-C9EF-0148-AAB0-066E4F697E5C}"/>
                </a:ext>
              </a:extLst>
            </p:cNvPr>
            <p:cNvCxnSpPr/>
            <p:nvPr/>
          </p:nvCxnSpPr>
          <p:spPr bwMode="auto">
            <a:xfrm>
              <a:off x="6632784" y="4706352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>
              <a:extLst>
                <a:ext uri="{FF2B5EF4-FFF2-40B4-BE49-F238E27FC236}">
                  <a16:creationId xmlns:a16="http://schemas.microsoft.com/office/drawing/2014/main" id="{F673DA13-DFA2-114D-B9CD-5CF76CE5560F}"/>
                </a:ext>
              </a:extLst>
            </p:cNvPr>
            <p:cNvCxnSpPr/>
            <p:nvPr/>
          </p:nvCxnSpPr>
          <p:spPr bwMode="auto">
            <a:xfrm>
              <a:off x="6631196" y="477143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>
              <a:extLst>
                <a:ext uri="{FF2B5EF4-FFF2-40B4-BE49-F238E27FC236}">
                  <a16:creationId xmlns:a16="http://schemas.microsoft.com/office/drawing/2014/main" id="{69C43710-5D21-094A-9A94-08F8E56191F8}"/>
                </a:ext>
              </a:extLst>
            </p:cNvPr>
            <p:cNvCxnSpPr/>
            <p:nvPr/>
          </p:nvCxnSpPr>
          <p:spPr bwMode="auto">
            <a:xfrm>
              <a:off x="6631196" y="4849227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6" name="Straight Connector 2215">
              <a:extLst>
                <a:ext uri="{FF2B5EF4-FFF2-40B4-BE49-F238E27FC236}">
                  <a16:creationId xmlns:a16="http://schemas.microsoft.com/office/drawing/2014/main" id="{D452918B-D99A-794A-8FB8-E749D444A8A3}"/>
                </a:ext>
              </a:extLst>
            </p:cNvPr>
            <p:cNvCxnSpPr/>
            <p:nvPr/>
          </p:nvCxnSpPr>
          <p:spPr bwMode="auto">
            <a:xfrm>
              <a:off x="6629609" y="4914314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>
              <a:extLst>
                <a:ext uri="{FF2B5EF4-FFF2-40B4-BE49-F238E27FC236}">
                  <a16:creationId xmlns:a16="http://schemas.microsoft.com/office/drawing/2014/main" id="{2A65C57D-F50C-F64C-9B98-A00256DAA950}"/>
                </a:ext>
              </a:extLst>
            </p:cNvPr>
            <p:cNvCxnSpPr/>
            <p:nvPr/>
          </p:nvCxnSpPr>
          <p:spPr bwMode="auto">
            <a:xfrm>
              <a:off x="6628021" y="4976227"/>
              <a:ext cx="60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>
              <a:extLst>
                <a:ext uri="{FF2B5EF4-FFF2-40B4-BE49-F238E27FC236}">
                  <a16:creationId xmlns:a16="http://schemas.microsoft.com/office/drawing/2014/main" id="{5B3EDDBB-C930-CA45-B460-8A644E068F7A}"/>
                </a:ext>
              </a:extLst>
            </p:cNvPr>
            <p:cNvCxnSpPr/>
            <p:nvPr/>
          </p:nvCxnSpPr>
          <p:spPr bwMode="auto">
            <a:xfrm>
              <a:off x="6628021" y="5044489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>
              <a:extLst>
                <a:ext uri="{FF2B5EF4-FFF2-40B4-BE49-F238E27FC236}">
                  <a16:creationId xmlns:a16="http://schemas.microsoft.com/office/drawing/2014/main" id="{D50EA242-0349-8D4D-88F3-55404B3248E8}"/>
                </a:ext>
              </a:extLst>
            </p:cNvPr>
            <p:cNvCxnSpPr/>
            <p:nvPr/>
          </p:nvCxnSpPr>
          <p:spPr bwMode="auto">
            <a:xfrm>
              <a:off x="6626434" y="511433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>
              <a:extLst>
                <a:ext uri="{FF2B5EF4-FFF2-40B4-BE49-F238E27FC236}">
                  <a16:creationId xmlns:a16="http://schemas.microsoft.com/office/drawing/2014/main" id="{07C4B9C1-AB62-7346-8FB9-3D2902CD481B}"/>
                </a:ext>
              </a:extLst>
            </p:cNvPr>
            <p:cNvCxnSpPr/>
            <p:nvPr/>
          </p:nvCxnSpPr>
          <p:spPr bwMode="auto">
            <a:xfrm>
              <a:off x="6629609" y="51841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>
              <a:extLst>
                <a:ext uri="{FF2B5EF4-FFF2-40B4-BE49-F238E27FC236}">
                  <a16:creationId xmlns:a16="http://schemas.microsoft.com/office/drawing/2014/main" id="{455CF468-DF93-D949-A0A5-A99315ED6643}"/>
                </a:ext>
              </a:extLst>
            </p:cNvPr>
            <p:cNvCxnSpPr/>
            <p:nvPr/>
          </p:nvCxnSpPr>
          <p:spPr bwMode="auto">
            <a:xfrm>
              <a:off x="6631196" y="525245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>
              <a:extLst>
                <a:ext uri="{FF2B5EF4-FFF2-40B4-BE49-F238E27FC236}">
                  <a16:creationId xmlns:a16="http://schemas.microsoft.com/office/drawing/2014/main" id="{688ECD61-4E14-DE44-97CA-2F5FB733C17A}"/>
                </a:ext>
              </a:extLst>
            </p:cNvPr>
            <p:cNvCxnSpPr/>
            <p:nvPr/>
          </p:nvCxnSpPr>
          <p:spPr bwMode="auto">
            <a:xfrm>
              <a:off x="6631196" y="5322302"/>
              <a:ext cx="587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>
              <a:extLst>
                <a:ext uri="{FF2B5EF4-FFF2-40B4-BE49-F238E27FC236}">
                  <a16:creationId xmlns:a16="http://schemas.microsoft.com/office/drawing/2014/main" id="{5C5B4A84-CD30-E34E-8D82-AD74B698562B}"/>
                </a:ext>
              </a:extLst>
            </p:cNvPr>
            <p:cNvCxnSpPr/>
            <p:nvPr/>
          </p:nvCxnSpPr>
          <p:spPr bwMode="auto">
            <a:xfrm>
              <a:off x="6632784" y="5387389"/>
              <a:ext cx="58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4" name="Straight Connector 2223">
              <a:extLst>
                <a:ext uri="{FF2B5EF4-FFF2-40B4-BE49-F238E27FC236}">
                  <a16:creationId xmlns:a16="http://schemas.microsoft.com/office/drawing/2014/main" id="{5A784C0E-ED94-0E45-A29C-FD09264DB91C}"/>
                </a:ext>
              </a:extLst>
            </p:cNvPr>
            <p:cNvCxnSpPr/>
            <p:nvPr/>
          </p:nvCxnSpPr>
          <p:spPr bwMode="auto">
            <a:xfrm flipH="1">
              <a:off x="6632784" y="4531727"/>
              <a:ext cx="5873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5" name="Group 2224">
              <a:extLst>
                <a:ext uri="{FF2B5EF4-FFF2-40B4-BE49-F238E27FC236}">
                  <a16:creationId xmlns:a16="http://schemas.microsoft.com/office/drawing/2014/main" id="{386EABE6-3F0D-9446-99EA-AD54FAD97ACD}"/>
                </a:ext>
              </a:extLst>
            </p:cNvPr>
            <p:cNvGrpSpPr/>
            <p:nvPr/>
          </p:nvGrpSpPr>
          <p:grpSpPr>
            <a:xfrm>
              <a:off x="6434171" y="4488570"/>
              <a:ext cx="224203" cy="179034"/>
              <a:chOff x="3668110" y="2448910"/>
              <a:chExt cx="3794234" cy="2165130"/>
            </a:xfrm>
          </p:grpSpPr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C8BFDF92-4403-7243-ACA6-0719A58A20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227" name="Freeform 2226">
                <a:extLst>
                  <a:ext uri="{FF2B5EF4-FFF2-40B4-BE49-F238E27FC236}">
                    <a16:creationId xmlns:a16="http://schemas.microsoft.com/office/drawing/2014/main" id="{7E0C8408-4575-1B43-9E7B-C49B042DF77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228" name="Group 2227">
                <a:extLst>
                  <a:ext uri="{FF2B5EF4-FFF2-40B4-BE49-F238E27FC236}">
                    <a16:creationId xmlns:a16="http://schemas.microsoft.com/office/drawing/2014/main" id="{32EA7FAC-B1FF-C848-917E-4A36D5DF72C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229" name="Freeform 2228">
                  <a:extLst>
                    <a:ext uri="{FF2B5EF4-FFF2-40B4-BE49-F238E27FC236}">
                      <a16:creationId xmlns:a16="http://schemas.microsoft.com/office/drawing/2014/main" id="{955FD11A-B45A-0043-85AC-A7FBA5976333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0" name="Freeform 2229">
                  <a:extLst>
                    <a:ext uri="{FF2B5EF4-FFF2-40B4-BE49-F238E27FC236}">
                      <a16:creationId xmlns:a16="http://schemas.microsoft.com/office/drawing/2014/main" id="{905227E9-77C4-5646-BB01-28CE8D9C2C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1" name="Freeform 2230">
                  <a:extLst>
                    <a:ext uri="{FF2B5EF4-FFF2-40B4-BE49-F238E27FC236}">
                      <a16:creationId xmlns:a16="http://schemas.microsoft.com/office/drawing/2014/main" id="{81C8ADAC-2766-DA46-8606-FFEF45F9886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232" name="Freeform 2231">
                  <a:extLst>
                    <a:ext uri="{FF2B5EF4-FFF2-40B4-BE49-F238E27FC236}">
                      <a16:creationId xmlns:a16="http://schemas.microsoft.com/office/drawing/2014/main" id="{39ADE049-D143-9340-8929-AACE9281CE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56F9EA7E-1CB4-2249-A692-78BBE6E06911}"/>
              </a:ext>
            </a:extLst>
          </p:cNvPr>
          <p:cNvGrpSpPr/>
          <p:nvPr/>
        </p:nvGrpSpPr>
        <p:grpSpPr>
          <a:xfrm>
            <a:off x="5974431" y="3377682"/>
            <a:ext cx="1055390" cy="275739"/>
            <a:chOff x="5974431" y="3377682"/>
            <a:chExt cx="1055390" cy="275739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FE5135-462D-EF4E-AB13-5061441674B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74431" y="34834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E3348DE5-9E35-144F-BA2C-58569C83123A}"/>
                </a:ext>
              </a:extLst>
            </p:cNvPr>
            <p:cNvCxnSpPr>
              <a:cxnSpLocks/>
              <a:stCxn id="1797" idx="8"/>
            </p:cNvCxnSpPr>
            <p:nvPr/>
          </p:nvCxnSpPr>
          <p:spPr bwMode="auto">
            <a:xfrm flipH="1" flipV="1">
              <a:off x="6223247" y="34274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D303DC32-178A-8044-9EDB-91C70B24B21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65843" y="33776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F5B82866-056E-E94D-A772-F82AE1F53EE6}"/>
              </a:ext>
            </a:extLst>
          </p:cNvPr>
          <p:cNvGrpSpPr/>
          <p:nvPr/>
        </p:nvGrpSpPr>
        <p:grpSpPr>
          <a:xfrm flipV="1">
            <a:off x="5989981" y="3036336"/>
            <a:ext cx="1055390" cy="275739"/>
            <a:chOff x="6920204" y="3530082"/>
            <a:chExt cx="1055390" cy="275739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9BFDF748-077C-3C42-928A-5ECFD560C5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920204" y="3635829"/>
              <a:ext cx="1055390" cy="16999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784673D-4B8F-FD46-B153-7B298DADAE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169020" y="3579845"/>
              <a:ext cx="671696" cy="1738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2873B3A2-D82B-C34E-B37B-7DE8521CCFC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411616" y="3530082"/>
              <a:ext cx="562839" cy="2018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9" name="Group 3048">
            <a:extLst>
              <a:ext uri="{FF2B5EF4-FFF2-40B4-BE49-F238E27FC236}">
                <a16:creationId xmlns:a16="http://schemas.microsoft.com/office/drawing/2014/main" id="{0DEFFD4D-EE42-5F4B-99FB-3A86AB6707C8}"/>
              </a:ext>
            </a:extLst>
          </p:cNvPr>
          <p:cNvGrpSpPr/>
          <p:nvPr/>
        </p:nvGrpSpPr>
        <p:grpSpPr>
          <a:xfrm>
            <a:off x="6657747" y="2537293"/>
            <a:ext cx="5251865" cy="1075110"/>
            <a:chOff x="6657747" y="2537293"/>
            <a:chExt cx="5251865" cy="1075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5EB0EC-9187-E241-9FF4-CF79D7E505C6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6" name="Group 2065">
              <a:extLst>
                <a:ext uri="{FF2B5EF4-FFF2-40B4-BE49-F238E27FC236}">
                  <a16:creationId xmlns:a16="http://schemas.microsoft.com/office/drawing/2014/main" id="{671130CD-6668-134C-8C7A-D342EFD4F4A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2067" name="Rectangle 2066">
                <a:extLst>
                  <a:ext uri="{FF2B5EF4-FFF2-40B4-BE49-F238E27FC236}">
                    <a16:creationId xmlns:a16="http://schemas.microsoft.com/office/drawing/2014/main" id="{5ED49501-3457-DE48-B6A2-2CC8A28A4B14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68" name="Freeform 2067">
                <a:extLst>
                  <a:ext uri="{FF2B5EF4-FFF2-40B4-BE49-F238E27FC236}">
                    <a16:creationId xmlns:a16="http://schemas.microsoft.com/office/drawing/2014/main" id="{FE7F7BF5-C935-914D-8A79-967EE18C7BC4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E8E1A699-022A-4D49-963C-C0CB3FD03D5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70" name="Freeform 2069">
                  <a:extLst>
                    <a:ext uri="{FF2B5EF4-FFF2-40B4-BE49-F238E27FC236}">
                      <a16:creationId xmlns:a16="http://schemas.microsoft.com/office/drawing/2014/main" id="{AC2A9D8C-7B09-FE4A-8E15-3AE55939F72B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1" name="Freeform 2070">
                  <a:extLst>
                    <a:ext uri="{FF2B5EF4-FFF2-40B4-BE49-F238E27FC236}">
                      <a16:creationId xmlns:a16="http://schemas.microsoft.com/office/drawing/2014/main" id="{C3463AC7-21C7-DF41-81AC-E1550BD7557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2" name="Freeform 2071">
                  <a:extLst>
                    <a:ext uri="{FF2B5EF4-FFF2-40B4-BE49-F238E27FC236}">
                      <a16:creationId xmlns:a16="http://schemas.microsoft.com/office/drawing/2014/main" id="{F608C891-1396-8E48-9C57-970118D86E5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73" name="Freeform 2072">
                  <a:extLst>
                    <a:ext uri="{FF2B5EF4-FFF2-40B4-BE49-F238E27FC236}">
                      <a16:creationId xmlns:a16="http://schemas.microsoft.com/office/drawing/2014/main" id="{83C5F980-A19D-AC46-9969-CD08A1A3080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17" name="TextBox 3016">
              <a:extLst>
                <a:ext uri="{FF2B5EF4-FFF2-40B4-BE49-F238E27FC236}">
                  <a16:creationId xmlns:a16="http://schemas.microsoft.com/office/drawing/2014/main" id="{BCCE49A8-7D52-C34D-ACC2-7FA5FA60D96D}"/>
                </a:ext>
              </a:extLst>
            </p:cNvPr>
            <p:cNvSpPr txBox="1"/>
            <p:nvPr/>
          </p:nvSpPr>
          <p:spPr bwMode="auto">
            <a:xfrm>
              <a:off x="8134745" y="2537293"/>
              <a:ext cx="377486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latin typeface="Calibri"/>
                </a:rPr>
                <a:t>connecting to  ~16 T-2s below</a:t>
              </a:r>
              <a:endParaRPr lang="en-US" sz="2000" i="0" dirty="0">
                <a:latin typeface="Calibri"/>
              </a:endParaRPr>
            </a:p>
          </p:txBody>
        </p:sp>
      </p:grpSp>
      <p:grpSp>
        <p:nvGrpSpPr>
          <p:cNvPr id="3029" name="Group 3028">
            <a:extLst>
              <a:ext uri="{FF2B5EF4-FFF2-40B4-BE49-F238E27FC236}">
                <a16:creationId xmlns:a16="http://schemas.microsoft.com/office/drawing/2014/main" id="{E6DDCFFF-CBB8-924D-9B40-87D5C47FE2A4}"/>
              </a:ext>
            </a:extLst>
          </p:cNvPr>
          <p:cNvGrpSpPr/>
          <p:nvPr/>
        </p:nvGrpSpPr>
        <p:grpSpPr>
          <a:xfrm>
            <a:off x="3209365" y="1435878"/>
            <a:ext cx="8735897" cy="769441"/>
            <a:chOff x="3209365" y="1435878"/>
            <a:chExt cx="8735897" cy="76944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7F1E435-14C7-CC4D-B94B-86715A33A14B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7711398F-9BAE-D94F-A3D7-EA8D6656551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EAE5B278-7BA6-C34F-80E0-6CD3A11015A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66" name="Group 1065">
                <a:extLst>
                  <a:ext uri="{FF2B5EF4-FFF2-40B4-BE49-F238E27FC236}">
                    <a16:creationId xmlns:a16="http://schemas.microsoft.com/office/drawing/2014/main" id="{3820064E-BDD7-E346-AD74-70B04A832C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F671AC90-7C5D-8F42-9F82-43E9BC1C50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24131D0B-4B81-D449-BC50-CE1F49E1B82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6852CE4A-A835-3B47-81CA-BC904F7C3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109EA57C-1350-374F-9EEF-17AECAB49B8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59" name="Group 1258">
              <a:extLst>
                <a:ext uri="{FF2B5EF4-FFF2-40B4-BE49-F238E27FC236}">
                  <a16:creationId xmlns:a16="http://schemas.microsoft.com/office/drawing/2014/main" id="{7FCBABCA-1F91-EF43-B0E2-A802226568C1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1260" name="Freeform 1259">
                <a:extLst>
                  <a:ext uri="{FF2B5EF4-FFF2-40B4-BE49-F238E27FC236}">
                    <a16:creationId xmlns:a16="http://schemas.microsoft.com/office/drawing/2014/main" id="{AF76CBC5-40C6-0D47-B8A4-2F45428AEB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7D41A8FF-F728-0646-B249-E5A5B3578DF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DBB91D99-96BD-0A49-962E-7F3F0EAE549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63" name="Freeform 1262">
                  <a:extLst>
                    <a:ext uri="{FF2B5EF4-FFF2-40B4-BE49-F238E27FC236}">
                      <a16:creationId xmlns:a16="http://schemas.microsoft.com/office/drawing/2014/main" id="{6BA549FE-4ABB-D640-A2A1-CEB356AC8E5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reeform 1263">
                  <a:extLst>
                    <a:ext uri="{FF2B5EF4-FFF2-40B4-BE49-F238E27FC236}">
                      <a16:creationId xmlns:a16="http://schemas.microsoft.com/office/drawing/2014/main" id="{16C84D55-B6B8-3A4F-BC30-699F7EBB02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264">
                  <a:extLst>
                    <a:ext uri="{FF2B5EF4-FFF2-40B4-BE49-F238E27FC236}">
                      <a16:creationId xmlns:a16="http://schemas.microsoft.com/office/drawing/2014/main" id="{3FD156E6-B54A-DE4F-ADC6-96076DA88D5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265">
                  <a:extLst>
                    <a:ext uri="{FF2B5EF4-FFF2-40B4-BE49-F238E27FC236}">
                      <a16:creationId xmlns:a16="http://schemas.microsoft.com/office/drawing/2014/main" id="{63925375-A660-BB44-AF99-F39AEE6990B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28" name="TextBox 3027">
              <a:extLst>
                <a:ext uri="{FF2B5EF4-FFF2-40B4-BE49-F238E27FC236}">
                  <a16:creationId xmlns:a16="http://schemas.microsoft.com/office/drawing/2014/main" id="{1181C1E7-C2CE-B241-B3B9-7BCD3088F29E}"/>
                </a:ext>
              </a:extLst>
            </p:cNvPr>
            <p:cNvSpPr txBox="1"/>
            <p:nvPr/>
          </p:nvSpPr>
          <p:spPr bwMode="auto">
            <a:xfrm>
              <a:off x="8092348" y="1435878"/>
              <a:ext cx="3852914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i="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Border routers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  <a:p>
              <a:pPr marL="342900" indent="-22383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Font typeface="Wingdings" pitchFamily="2" charset="2"/>
                <a:buChar char="§"/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</a:rPr>
                <a:t>connections outside datacenter</a:t>
              </a:r>
              <a:endPara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26" name="Group 3025">
            <a:extLst>
              <a:ext uri="{FF2B5EF4-FFF2-40B4-BE49-F238E27FC236}">
                <a16:creationId xmlns:a16="http://schemas.microsoft.com/office/drawing/2014/main" id="{C1D35D5A-ADF5-4F40-AB13-78CC979830DB}"/>
              </a:ext>
            </a:extLst>
          </p:cNvPr>
          <p:cNvGrpSpPr/>
          <p:nvPr/>
        </p:nvGrpSpPr>
        <p:grpSpPr>
          <a:xfrm>
            <a:off x="6424161" y="3564953"/>
            <a:ext cx="1277531" cy="1928756"/>
            <a:chOff x="6424161" y="3564953"/>
            <a:chExt cx="1277531" cy="1928756"/>
          </a:xfrm>
        </p:grpSpPr>
        <p:cxnSp>
          <p:nvCxnSpPr>
            <p:cNvPr id="1787" name="Straight Connector 1786">
              <a:extLst>
                <a:ext uri="{FF2B5EF4-FFF2-40B4-BE49-F238E27FC236}">
                  <a16:creationId xmlns:a16="http://schemas.microsoft.com/office/drawing/2014/main" id="{6C5707B5-1CDF-EF4D-B47F-D0727008A534}"/>
                </a:ext>
              </a:extLst>
            </p:cNvPr>
            <p:cNvCxnSpPr>
              <a:cxnSpLocks/>
              <a:endCxn id="2229" idx="4"/>
            </p:cNvCxnSpPr>
            <p:nvPr/>
          </p:nvCxnSpPr>
          <p:spPr bwMode="auto">
            <a:xfrm>
              <a:off x="7386846" y="3996739"/>
              <a:ext cx="314846" cy="554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5" name="Group 3024">
              <a:extLst>
                <a:ext uri="{FF2B5EF4-FFF2-40B4-BE49-F238E27FC236}">
                  <a16:creationId xmlns:a16="http://schemas.microsoft.com/office/drawing/2014/main" id="{DE121D77-D6FB-DC40-9F18-FA6FAD6E9A4D}"/>
                </a:ext>
              </a:extLst>
            </p:cNvPr>
            <p:cNvGrpSpPr/>
            <p:nvPr/>
          </p:nvGrpSpPr>
          <p:grpSpPr>
            <a:xfrm>
              <a:off x="6424161" y="3564953"/>
              <a:ext cx="1189906" cy="1928756"/>
              <a:chOff x="6424161" y="3564953"/>
              <a:chExt cx="1189906" cy="1928756"/>
            </a:xfrm>
          </p:grpSpPr>
          <p:cxnSp>
            <p:nvCxnSpPr>
              <p:cNvPr id="1785" name="Straight Connector 1784">
                <a:extLst>
                  <a:ext uri="{FF2B5EF4-FFF2-40B4-BE49-F238E27FC236}">
                    <a16:creationId xmlns:a16="http://schemas.microsoft.com/office/drawing/2014/main" id="{9F7826D9-EA27-234E-B430-97A5A6D95D90}"/>
                  </a:ext>
                </a:extLst>
              </p:cNvPr>
              <p:cNvCxnSpPr>
                <a:cxnSpLocks/>
                <a:endCxn id="1996" idx="4"/>
              </p:cNvCxnSpPr>
              <p:nvPr/>
            </p:nvCxnSpPr>
            <p:spPr bwMode="auto">
              <a:xfrm flipH="1">
                <a:off x="6543673" y="39586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2" name="Straight Connector 1791">
                <a:extLst>
                  <a:ext uri="{FF2B5EF4-FFF2-40B4-BE49-F238E27FC236}">
                    <a16:creationId xmlns:a16="http://schemas.microsoft.com/office/drawing/2014/main" id="{D1047CD3-9DE8-6648-A62D-70EA1368EB55}"/>
                  </a:ext>
                </a:extLst>
              </p:cNvPr>
              <p:cNvCxnSpPr>
                <a:cxnSpLocks/>
                <a:endCxn id="2169" idx="9"/>
              </p:cNvCxnSpPr>
              <p:nvPr/>
            </p:nvCxnSpPr>
            <p:spPr bwMode="auto">
              <a:xfrm>
                <a:off x="7130402" y="39666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5130D84D-0456-2746-8D9C-0EA6B7529A5D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55501" cy="1928756"/>
                <a:chOff x="6424161" y="3564953"/>
                <a:chExt cx="1155501" cy="1928756"/>
              </a:xfrm>
            </p:grpSpPr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34F638-3E55-C040-AB10-99BC6CE3C2B2}"/>
                    </a:ext>
                  </a:extLst>
                </p:cNvPr>
                <p:cNvCxnSpPr>
                  <a:cxnSpLocks/>
                  <a:endCxn id="2112" idx="2"/>
                </p:cNvCxnSpPr>
                <p:nvPr/>
              </p:nvCxnSpPr>
              <p:spPr bwMode="auto">
                <a:xfrm flipH="1">
                  <a:off x="6853320" y="39681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89" name="Group 2088">
                  <a:extLst>
                    <a:ext uri="{FF2B5EF4-FFF2-40B4-BE49-F238E27FC236}">
                      <a16:creationId xmlns:a16="http://schemas.microsoft.com/office/drawing/2014/main" id="{D711D72B-94F1-E74C-97F9-05E3DBCC8AB4}"/>
                    </a:ext>
                  </a:extLst>
                </p:cNvPr>
                <p:cNvGrpSpPr/>
                <p:nvPr/>
              </p:nvGrpSpPr>
              <p:grpSpPr>
                <a:xfrm>
                  <a:off x="6424161" y="44885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78" name="Group 506">
                    <a:extLst>
                      <a:ext uri="{FF2B5EF4-FFF2-40B4-BE49-F238E27FC236}">
                        <a16:creationId xmlns:a16="http://schemas.microsoft.com/office/drawing/2014/main" id="{DFA25D61-85F3-E548-80CA-FF1AB9B669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472B7546-0140-2843-9750-24031494A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1" name="Straight Connector 2000">
                      <a:extLst>
                        <a:ext uri="{FF2B5EF4-FFF2-40B4-BE49-F238E27FC236}">
                          <a16:creationId xmlns:a16="http://schemas.microsoft.com/office/drawing/2014/main" id="{0C4AAF19-3DA0-1242-9188-8393FE5ABED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B9ADCB5A-6DD3-1943-941F-74344C137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3" name="Straight Connector 2002">
                      <a:extLst>
                        <a:ext uri="{FF2B5EF4-FFF2-40B4-BE49-F238E27FC236}">
                          <a16:creationId xmlns:a16="http://schemas.microsoft.com/office/drawing/2014/main" id="{7A23E786-6780-084E-9CE0-20F8FE16C3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1528C83F-1B08-5448-9605-716DD4638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D4CA1EA6-7246-2548-A19C-699ECFC13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06" name="Straight Connector 2005">
                      <a:extLst>
                        <a:ext uri="{FF2B5EF4-FFF2-40B4-BE49-F238E27FC236}">
                          <a16:creationId xmlns:a16="http://schemas.microsoft.com/office/drawing/2014/main" id="{3CDE0C08-28AC-5C4A-9F3C-AD7F29F476F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07" name="Group 544">
                      <a:extLst>
                        <a:ext uri="{FF2B5EF4-FFF2-40B4-BE49-F238E27FC236}">
                          <a16:creationId xmlns:a16="http://schemas.microsoft.com/office/drawing/2014/main" id="{0FFCF98C-EC18-AA43-ACA2-9337DE46F1E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5" name="Straight Connector 2034">
                        <a:extLst>
                          <a:ext uri="{FF2B5EF4-FFF2-40B4-BE49-F238E27FC236}">
                            <a16:creationId xmlns:a16="http://schemas.microsoft.com/office/drawing/2014/main" id="{85548661-319F-5E43-BCFD-FB67310108C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6" name="Straight Connector 2035">
                        <a:extLst>
                          <a:ext uri="{FF2B5EF4-FFF2-40B4-BE49-F238E27FC236}">
                            <a16:creationId xmlns:a16="http://schemas.microsoft.com/office/drawing/2014/main" id="{33DC9C1B-F0D6-F142-B1A4-194A830ABF3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8" name="Group 547">
                      <a:extLst>
                        <a:ext uri="{FF2B5EF4-FFF2-40B4-BE49-F238E27FC236}">
                          <a16:creationId xmlns:a16="http://schemas.microsoft.com/office/drawing/2014/main" id="{3701329E-7C1F-9841-8E14-0E7BA95CCD1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3" name="Straight Connector 2032">
                        <a:extLst>
                          <a:ext uri="{FF2B5EF4-FFF2-40B4-BE49-F238E27FC236}">
                            <a16:creationId xmlns:a16="http://schemas.microsoft.com/office/drawing/2014/main" id="{54B4B5E5-9B1B-3441-B5F5-1C7C76C0480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4" name="Straight Connector 2033">
                        <a:extLst>
                          <a:ext uri="{FF2B5EF4-FFF2-40B4-BE49-F238E27FC236}">
                            <a16:creationId xmlns:a16="http://schemas.microsoft.com/office/drawing/2014/main" id="{E60D85AA-7AD0-F44C-8446-DEEA7A2C073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09" name="Group 549">
                      <a:extLst>
                        <a:ext uri="{FF2B5EF4-FFF2-40B4-BE49-F238E27FC236}">
                          <a16:creationId xmlns:a16="http://schemas.microsoft.com/office/drawing/2014/main" id="{AC4E25B4-2EA2-7B4F-AB74-8FEFBCAC8D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31" name="Straight Connector 2030">
                        <a:extLst>
                          <a:ext uri="{FF2B5EF4-FFF2-40B4-BE49-F238E27FC236}">
                            <a16:creationId xmlns:a16="http://schemas.microsoft.com/office/drawing/2014/main" id="{2F6773D3-BEA1-8249-A259-330C00CA38E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2" name="Straight Connector 2031">
                        <a:extLst>
                          <a:ext uri="{FF2B5EF4-FFF2-40B4-BE49-F238E27FC236}">
                            <a16:creationId xmlns:a16="http://schemas.microsoft.com/office/drawing/2014/main" id="{ECED9B77-1F89-0D4F-95D6-5C84D13648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0" name="Group 550">
                      <a:extLst>
                        <a:ext uri="{FF2B5EF4-FFF2-40B4-BE49-F238E27FC236}">
                          <a16:creationId xmlns:a16="http://schemas.microsoft.com/office/drawing/2014/main" id="{E5098D67-74BE-4F42-9C59-754F9064D2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9" name="Straight Connector 2028">
                        <a:extLst>
                          <a:ext uri="{FF2B5EF4-FFF2-40B4-BE49-F238E27FC236}">
                            <a16:creationId xmlns:a16="http://schemas.microsoft.com/office/drawing/2014/main" id="{105690F5-8C76-5A46-AD76-79181249CCD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0" name="Straight Connector 2029">
                        <a:extLst>
                          <a:ext uri="{FF2B5EF4-FFF2-40B4-BE49-F238E27FC236}">
                            <a16:creationId xmlns:a16="http://schemas.microsoft.com/office/drawing/2014/main" id="{B7094AF9-9623-4248-867E-69E45A2FEE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1" name="Group 551">
                      <a:extLst>
                        <a:ext uri="{FF2B5EF4-FFF2-40B4-BE49-F238E27FC236}">
                          <a16:creationId xmlns:a16="http://schemas.microsoft.com/office/drawing/2014/main" id="{8D30A7D2-7B14-3D42-A242-6C3AEC2EA3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7" name="Straight Connector 2026">
                        <a:extLst>
                          <a:ext uri="{FF2B5EF4-FFF2-40B4-BE49-F238E27FC236}">
                            <a16:creationId xmlns:a16="http://schemas.microsoft.com/office/drawing/2014/main" id="{E42AFF67-3B3B-C341-89FC-BA8BC8E7361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8" name="Straight Connector 2027">
                        <a:extLst>
                          <a:ext uri="{FF2B5EF4-FFF2-40B4-BE49-F238E27FC236}">
                            <a16:creationId xmlns:a16="http://schemas.microsoft.com/office/drawing/2014/main" id="{074F5196-F7A5-3340-8FEF-2EE243F172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2" name="Group 552">
                      <a:extLst>
                        <a:ext uri="{FF2B5EF4-FFF2-40B4-BE49-F238E27FC236}">
                          <a16:creationId xmlns:a16="http://schemas.microsoft.com/office/drawing/2014/main" id="{64E3F8A4-2728-F945-A1A9-632D40EE2F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5" name="Straight Connector 2024">
                        <a:extLst>
                          <a:ext uri="{FF2B5EF4-FFF2-40B4-BE49-F238E27FC236}">
                            <a16:creationId xmlns:a16="http://schemas.microsoft.com/office/drawing/2014/main" id="{31851178-ECB3-E340-9AC9-1663013B681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6" name="Straight Connector 2025">
                        <a:extLst>
                          <a:ext uri="{FF2B5EF4-FFF2-40B4-BE49-F238E27FC236}">
                            <a16:creationId xmlns:a16="http://schemas.microsoft.com/office/drawing/2014/main" id="{F2ACCA62-111F-0F45-B87B-46D3A3AFA3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3" name="Group 555">
                      <a:extLst>
                        <a:ext uri="{FF2B5EF4-FFF2-40B4-BE49-F238E27FC236}">
                          <a16:creationId xmlns:a16="http://schemas.microsoft.com/office/drawing/2014/main" id="{550FDAB1-93B4-FE4C-9168-ADA2CA74E37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3" name="Straight Connector 2022">
                        <a:extLst>
                          <a:ext uri="{FF2B5EF4-FFF2-40B4-BE49-F238E27FC236}">
                            <a16:creationId xmlns:a16="http://schemas.microsoft.com/office/drawing/2014/main" id="{697D2355-32BE-1440-BDB9-E5108CD360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4" name="Straight Connector 2023">
                        <a:extLst>
                          <a:ext uri="{FF2B5EF4-FFF2-40B4-BE49-F238E27FC236}">
                            <a16:creationId xmlns:a16="http://schemas.microsoft.com/office/drawing/2014/main" id="{40041FFC-BA7D-1748-BCD7-7A78B2C30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4" name="Group 556">
                      <a:extLst>
                        <a:ext uri="{FF2B5EF4-FFF2-40B4-BE49-F238E27FC236}">
                          <a16:creationId xmlns:a16="http://schemas.microsoft.com/office/drawing/2014/main" id="{E5D7D48C-981A-C343-99B3-1DB2F9DC670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21" name="Straight Connector 2020">
                        <a:extLst>
                          <a:ext uri="{FF2B5EF4-FFF2-40B4-BE49-F238E27FC236}">
                            <a16:creationId xmlns:a16="http://schemas.microsoft.com/office/drawing/2014/main" id="{81F08913-D560-0D48-BC21-67DA4A16A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2" name="Straight Connector 2021">
                        <a:extLst>
                          <a:ext uri="{FF2B5EF4-FFF2-40B4-BE49-F238E27FC236}">
                            <a16:creationId xmlns:a16="http://schemas.microsoft.com/office/drawing/2014/main" id="{0322F14D-B0F0-B94D-B86E-151E8A6E80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5" name="Group 557">
                      <a:extLst>
                        <a:ext uri="{FF2B5EF4-FFF2-40B4-BE49-F238E27FC236}">
                          <a16:creationId xmlns:a16="http://schemas.microsoft.com/office/drawing/2014/main" id="{6EDB81F1-637F-8C41-8E5B-5911D29288B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9" name="Straight Connector 2018">
                        <a:extLst>
                          <a:ext uri="{FF2B5EF4-FFF2-40B4-BE49-F238E27FC236}">
                            <a16:creationId xmlns:a16="http://schemas.microsoft.com/office/drawing/2014/main" id="{14D8AE85-A5EC-EF47-92ED-13696DF472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0" name="Straight Connector 2019">
                        <a:extLst>
                          <a:ext uri="{FF2B5EF4-FFF2-40B4-BE49-F238E27FC236}">
                            <a16:creationId xmlns:a16="http://schemas.microsoft.com/office/drawing/2014/main" id="{D7A72355-8439-8C43-95F2-1F34637C52D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16" name="Group 558">
                      <a:extLst>
                        <a:ext uri="{FF2B5EF4-FFF2-40B4-BE49-F238E27FC236}">
                          <a16:creationId xmlns:a16="http://schemas.microsoft.com/office/drawing/2014/main" id="{94655179-C8C1-C642-B509-04619330C48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017" name="Straight Connector 2016">
                        <a:extLst>
                          <a:ext uri="{FF2B5EF4-FFF2-40B4-BE49-F238E27FC236}">
                            <a16:creationId xmlns:a16="http://schemas.microsoft.com/office/drawing/2014/main" id="{1DA56EF8-36A3-0648-80C4-116681F0EB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8" name="Straight Connector 2017">
                        <a:extLst>
                          <a:ext uri="{FF2B5EF4-FFF2-40B4-BE49-F238E27FC236}">
                            <a16:creationId xmlns:a16="http://schemas.microsoft.com/office/drawing/2014/main" id="{B1C0CB77-5078-F14E-AD12-89C646CF14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9" name="Straight Connector 1978">
                    <a:extLst>
                      <a:ext uri="{FF2B5EF4-FFF2-40B4-BE49-F238E27FC236}">
                        <a16:creationId xmlns:a16="http://schemas.microsoft.com/office/drawing/2014/main" id="{4BC05A56-FB63-9C45-A299-C9441AF7DAF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>
                    <a:extLst>
                      <a:ext uri="{FF2B5EF4-FFF2-40B4-BE49-F238E27FC236}">
                        <a16:creationId xmlns:a16="http://schemas.microsoft.com/office/drawing/2014/main" id="{22B986DD-1DC8-9743-BDF9-94D9C02C33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>
                    <a:extLst>
                      <a:ext uri="{FF2B5EF4-FFF2-40B4-BE49-F238E27FC236}">
                        <a16:creationId xmlns:a16="http://schemas.microsoft.com/office/drawing/2014/main" id="{8BCF80E3-8926-6941-A2E9-26214BF51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>
                    <a:extLst>
                      <a:ext uri="{FF2B5EF4-FFF2-40B4-BE49-F238E27FC236}">
                        <a16:creationId xmlns:a16="http://schemas.microsoft.com/office/drawing/2014/main" id="{02C5FFDE-B197-1544-AC99-ADA31F468CB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>
                    <a:extLst>
                      <a:ext uri="{FF2B5EF4-FFF2-40B4-BE49-F238E27FC236}">
                        <a16:creationId xmlns:a16="http://schemas.microsoft.com/office/drawing/2014/main" id="{CA65BE23-64DE-5F44-AC90-A246D0896A1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>
                    <a:extLst>
                      <a:ext uri="{FF2B5EF4-FFF2-40B4-BE49-F238E27FC236}">
                        <a16:creationId xmlns:a16="http://schemas.microsoft.com/office/drawing/2014/main" id="{725D045D-5BD8-C149-A551-A70E348F95A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>
                    <a:extLst>
                      <a:ext uri="{FF2B5EF4-FFF2-40B4-BE49-F238E27FC236}">
                        <a16:creationId xmlns:a16="http://schemas.microsoft.com/office/drawing/2014/main" id="{2E600D1A-2464-F64E-8073-B9DF328BC07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>
                    <a:extLst>
                      <a:ext uri="{FF2B5EF4-FFF2-40B4-BE49-F238E27FC236}">
                        <a16:creationId xmlns:a16="http://schemas.microsoft.com/office/drawing/2014/main" id="{41DB8CA6-A5C1-0040-B7C9-CC2CAB3140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>
                    <a:extLst>
                      <a:ext uri="{FF2B5EF4-FFF2-40B4-BE49-F238E27FC236}">
                        <a16:creationId xmlns:a16="http://schemas.microsoft.com/office/drawing/2014/main" id="{2C90F519-371C-2D41-9E74-4EA53ADBBC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>
                    <a:extLst>
                      <a:ext uri="{FF2B5EF4-FFF2-40B4-BE49-F238E27FC236}">
                        <a16:creationId xmlns:a16="http://schemas.microsoft.com/office/drawing/2014/main" id="{A8E65556-BC9A-CB43-875B-04C10155230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>
                    <a:extLst>
                      <a:ext uri="{FF2B5EF4-FFF2-40B4-BE49-F238E27FC236}">
                        <a16:creationId xmlns:a16="http://schemas.microsoft.com/office/drawing/2014/main" id="{403340A8-7AE2-1B46-B828-9542E8D5CD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>
                    <a:extLst>
                      <a:ext uri="{FF2B5EF4-FFF2-40B4-BE49-F238E27FC236}">
                        <a16:creationId xmlns:a16="http://schemas.microsoft.com/office/drawing/2014/main" id="{39B0A57F-EF10-EA4C-89CC-C1CAF0FE93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>
                    <a:extLst>
                      <a:ext uri="{FF2B5EF4-FFF2-40B4-BE49-F238E27FC236}">
                        <a16:creationId xmlns:a16="http://schemas.microsoft.com/office/drawing/2014/main" id="{9D04B02A-DA46-F54A-A2E1-0DDEC89A1D6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92" name="Group 1991">
                    <a:extLst>
                      <a:ext uri="{FF2B5EF4-FFF2-40B4-BE49-F238E27FC236}">
                        <a16:creationId xmlns:a16="http://schemas.microsoft.com/office/drawing/2014/main" id="{5D0840D1-BCAD-3445-B4C2-D68AC8CDD06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F1D9D6EF-982F-8846-87A3-10E58EF82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94" name="Freeform 1993">
                      <a:extLst>
                        <a:ext uri="{FF2B5EF4-FFF2-40B4-BE49-F238E27FC236}">
                          <a16:creationId xmlns:a16="http://schemas.microsoft.com/office/drawing/2014/main" id="{026284F4-E4D7-9E46-A9AF-A9E960D14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95" name="Group 1994">
                      <a:extLst>
                        <a:ext uri="{FF2B5EF4-FFF2-40B4-BE49-F238E27FC236}">
                          <a16:creationId xmlns:a16="http://schemas.microsoft.com/office/drawing/2014/main" id="{BD75A389-F33E-4E42-A9E7-4B57E1267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96" name="Freeform 1995">
                        <a:extLst>
                          <a:ext uri="{FF2B5EF4-FFF2-40B4-BE49-F238E27FC236}">
                            <a16:creationId xmlns:a16="http://schemas.microsoft.com/office/drawing/2014/main" id="{C0056FAF-2E1A-A749-BFC9-DA663BF6D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7" name="Freeform 1996">
                        <a:extLst>
                          <a:ext uri="{FF2B5EF4-FFF2-40B4-BE49-F238E27FC236}">
                            <a16:creationId xmlns:a16="http://schemas.microsoft.com/office/drawing/2014/main" id="{2DE6516A-E77C-3A43-941D-99627479CA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8" name="Freeform 1997">
                        <a:extLst>
                          <a:ext uri="{FF2B5EF4-FFF2-40B4-BE49-F238E27FC236}">
                            <a16:creationId xmlns:a16="http://schemas.microsoft.com/office/drawing/2014/main" id="{454171B5-796A-9646-AFD5-69B69EB0A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99" name="Freeform 1998">
                        <a:extLst>
                          <a:ext uri="{FF2B5EF4-FFF2-40B4-BE49-F238E27FC236}">
                            <a16:creationId xmlns:a16="http://schemas.microsoft.com/office/drawing/2014/main" id="{5A73B47D-7B61-4742-B23B-171BCB3409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93" name="Group 1792">
                  <a:extLst>
                    <a:ext uri="{FF2B5EF4-FFF2-40B4-BE49-F238E27FC236}">
                      <a16:creationId xmlns:a16="http://schemas.microsoft.com/office/drawing/2014/main" id="{E234B59B-F738-154F-B25D-67045E566180}"/>
                    </a:ext>
                  </a:extLst>
                </p:cNvPr>
                <p:cNvGrpSpPr/>
                <p:nvPr/>
              </p:nvGrpSpPr>
              <p:grpSpPr>
                <a:xfrm>
                  <a:off x="6665262" y="3564953"/>
                  <a:ext cx="914400" cy="479686"/>
                  <a:chOff x="3668110" y="2448910"/>
                  <a:chExt cx="3794234" cy="2165130"/>
                </a:xfrm>
              </p:grpSpPr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3D38A924-9DDA-074A-B436-FF4ED20B76C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95" name="Freeform 1794">
                    <a:extLst>
                      <a:ext uri="{FF2B5EF4-FFF2-40B4-BE49-F238E27FC236}">
                        <a16:creationId xmlns:a16="http://schemas.microsoft.com/office/drawing/2014/main" id="{C0009717-C294-6049-A91C-C28973A7C1C7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96" name="Group 1795">
                    <a:extLst>
                      <a:ext uri="{FF2B5EF4-FFF2-40B4-BE49-F238E27FC236}">
                        <a16:creationId xmlns:a16="http://schemas.microsoft.com/office/drawing/2014/main" id="{26887DFC-0F7E-A849-A963-7BA181C6B9B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1797" name="Freeform 1796">
                      <a:extLst>
                        <a:ext uri="{FF2B5EF4-FFF2-40B4-BE49-F238E27FC236}">
                          <a16:creationId xmlns:a16="http://schemas.microsoft.com/office/drawing/2014/main" id="{DB6FE4D2-8E83-1046-A689-0AC9A5FEF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8" name="Freeform 1797">
                      <a:extLst>
                        <a:ext uri="{FF2B5EF4-FFF2-40B4-BE49-F238E27FC236}">
                          <a16:creationId xmlns:a16="http://schemas.microsoft.com/office/drawing/2014/main" id="{2687A975-94E1-0C4A-9F9E-91D58A01C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99" name="Freeform 1798">
                      <a:extLst>
                        <a:ext uri="{FF2B5EF4-FFF2-40B4-BE49-F238E27FC236}">
                          <a16:creationId xmlns:a16="http://schemas.microsoft.com/office/drawing/2014/main" id="{B85CD951-350A-034E-A13A-15D0741DA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0" name="Freeform 1799">
                      <a:extLst>
                        <a:ext uri="{FF2B5EF4-FFF2-40B4-BE49-F238E27FC236}">
                          <a16:creationId xmlns:a16="http://schemas.microsoft.com/office/drawing/2014/main" id="{C3A25D66-1399-354A-A8D6-A250C0D5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090" name="Group 2089">
                  <a:extLst>
                    <a:ext uri="{FF2B5EF4-FFF2-40B4-BE49-F238E27FC236}">
                      <a16:creationId xmlns:a16="http://schemas.microsoft.com/office/drawing/2014/main" id="{4AE08EC8-478A-A947-B02A-442B948BB56A}"/>
                    </a:ext>
                  </a:extLst>
                </p:cNvPr>
                <p:cNvGrpSpPr/>
                <p:nvPr/>
              </p:nvGrpSpPr>
              <p:grpSpPr>
                <a:xfrm>
                  <a:off x="6733411" y="44925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091" name="Group 506">
                    <a:extLst>
                      <a:ext uri="{FF2B5EF4-FFF2-40B4-BE49-F238E27FC236}">
                        <a16:creationId xmlns:a16="http://schemas.microsoft.com/office/drawing/2014/main" id="{0693C2F7-A4DB-EE4B-BDDF-D31A630218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A1128FC9-CAE3-6F46-AB06-69669472A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4" name="Straight Connector 2113">
                      <a:extLst>
                        <a:ext uri="{FF2B5EF4-FFF2-40B4-BE49-F238E27FC236}">
                          <a16:creationId xmlns:a16="http://schemas.microsoft.com/office/drawing/2014/main" id="{93414428-D35B-784D-9EBE-A5D48D8069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6BA0AA91-DB5A-AF49-BAD5-610BC2411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6" name="Straight Connector 2115">
                      <a:extLst>
                        <a:ext uri="{FF2B5EF4-FFF2-40B4-BE49-F238E27FC236}">
                          <a16:creationId xmlns:a16="http://schemas.microsoft.com/office/drawing/2014/main" id="{D22F85EC-2629-6D43-84B9-41F5417DD1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AD58FD2B-90AB-6745-852D-BE4DF8CA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0ED19010-CC4C-3A41-A5AA-BB8359ABF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19" name="Straight Connector 2118">
                      <a:extLst>
                        <a:ext uri="{FF2B5EF4-FFF2-40B4-BE49-F238E27FC236}">
                          <a16:creationId xmlns:a16="http://schemas.microsoft.com/office/drawing/2014/main" id="{0C5A8EE1-CA77-1241-91E8-BB7ACFD42E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20" name="Group 544">
                      <a:extLst>
                        <a:ext uri="{FF2B5EF4-FFF2-40B4-BE49-F238E27FC236}">
                          <a16:creationId xmlns:a16="http://schemas.microsoft.com/office/drawing/2014/main" id="{7E261299-56B7-F34C-914A-C21DCDA469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8" name="Straight Connector 2147">
                        <a:extLst>
                          <a:ext uri="{FF2B5EF4-FFF2-40B4-BE49-F238E27FC236}">
                            <a16:creationId xmlns:a16="http://schemas.microsoft.com/office/drawing/2014/main" id="{E9C2D4E4-D57E-8B41-9B14-0DF3911D58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9" name="Straight Connector 2148">
                        <a:extLst>
                          <a:ext uri="{FF2B5EF4-FFF2-40B4-BE49-F238E27FC236}">
                            <a16:creationId xmlns:a16="http://schemas.microsoft.com/office/drawing/2014/main" id="{4BEC4D11-E475-1944-B856-B0CB17D449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1" name="Group 547">
                      <a:extLst>
                        <a:ext uri="{FF2B5EF4-FFF2-40B4-BE49-F238E27FC236}">
                          <a16:creationId xmlns:a16="http://schemas.microsoft.com/office/drawing/2014/main" id="{E8B580C7-66F7-0A4C-B319-CC8E9875B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6" name="Straight Connector 2145">
                        <a:extLst>
                          <a:ext uri="{FF2B5EF4-FFF2-40B4-BE49-F238E27FC236}">
                            <a16:creationId xmlns:a16="http://schemas.microsoft.com/office/drawing/2014/main" id="{F328678E-CEC6-6247-8666-B5EEBCAD12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7" name="Straight Connector 2146">
                        <a:extLst>
                          <a:ext uri="{FF2B5EF4-FFF2-40B4-BE49-F238E27FC236}">
                            <a16:creationId xmlns:a16="http://schemas.microsoft.com/office/drawing/2014/main" id="{D975EEA3-87CC-C645-AA3D-075122C7710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2" name="Group 549">
                      <a:extLst>
                        <a:ext uri="{FF2B5EF4-FFF2-40B4-BE49-F238E27FC236}">
                          <a16:creationId xmlns:a16="http://schemas.microsoft.com/office/drawing/2014/main" id="{F5F8D206-E12A-1943-91C8-DF8868A889E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4" name="Straight Connector 2143">
                        <a:extLst>
                          <a:ext uri="{FF2B5EF4-FFF2-40B4-BE49-F238E27FC236}">
                            <a16:creationId xmlns:a16="http://schemas.microsoft.com/office/drawing/2014/main" id="{F8DC0D66-D6D4-C745-8D1A-F641BE5C3B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5" name="Straight Connector 2144">
                        <a:extLst>
                          <a:ext uri="{FF2B5EF4-FFF2-40B4-BE49-F238E27FC236}">
                            <a16:creationId xmlns:a16="http://schemas.microsoft.com/office/drawing/2014/main" id="{E86251BD-A5BC-614F-A8EF-3B9E51822D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3" name="Group 550">
                      <a:extLst>
                        <a:ext uri="{FF2B5EF4-FFF2-40B4-BE49-F238E27FC236}">
                          <a16:creationId xmlns:a16="http://schemas.microsoft.com/office/drawing/2014/main" id="{3342E35B-D80A-314E-B4F2-025E60DF4B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2" name="Straight Connector 2141">
                        <a:extLst>
                          <a:ext uri="{FF2B5EF4-FFF2-40B4-BE49-F238E27FC236}">
                            <a16:creationId xmlns:a16="http://schemas.microsoft.com/office/drawing/2014/main" id="{81D50022-118D-D743-AE08-C00A7A2B6E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3" name="Straight Connector 2142">
                        <a:extLst>
                          <a:ext uri="{FF2B5EF4-FFF2-40B4-BE49-F238E27FC236}">
                            <a16:creationId xmlns:a16="http://schemas.microsoft.com/office/drawing/2014/main" id="{3F9F8978-5942-A74A-A640-4066CF09A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4" name="Group 551">
                      <a:extLst>
                        <a:ext uri="{FF2B5EF4-FFF2-40B4-BE49-F238E27FC236}">
                          <a16:creationId xmlns:a16="http://schemas.microsoft.com/office/drawing/2014/main" id="{2BDF1FAF-543D-D44B-A44F-7F68F19783A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40" name="Straight Connector 2139">
                        <a:extLst>
                          <a:ext uri="{FF2B5EF4-FFF2-40B4-BE49-F238E27FC236}">
                            <a16:creationId xmlns:a16="http://schemas.microsoft.com/office/drawing/2014/main" id="{BD43A2A5-F967-7C42-97F7-3BF114D9050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41" name="Straight Connector 2140">
                        <a:extLst>
                          <a:ext uri="{FF2B5EF4-FFF2-40B4-BE49-F238E27FC236}">
                            <a16:creationId xmlns:a16="http://schemas.microsoft.com/office/drawing/2014/main" id="{718C1F83-C0AF-E64D-8088-5950A36A18C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5" name="Group 552">
                      <a:extLst>
                        <a:ext uri="{FF2B5EF4-FFF2-40B4-BE49-F238E27FC236}">
                          <a16:creationId xmlns:a16="http://schemas.microsoft.com/office/drawing/2014/main" id="{2303367C-C6FE-6741-99DE-853E9073AC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8" name="Straight Connector 2137">
                        <a:extLst>
                          <a:ext uri="{FF2B5EF4-FFF2-40B4-BE49-F238E27FC236}">
                            <a16:creationId xmlns:a16="http://schemas.microsoft.com/office/drawing/2014/main" id="{3341DF0E-1C45-B249-BF43-52A8A9EFAD9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9" name="Straight Connector 2138">
                        <a:extLst>
                          <a:ext uri="{FF2B5EF4-FFF2-40B4-BE49-F238E27FC236}">
                            <a16:creationId xmlns:a16="http://schemas.microsoft.com/office/drawing/2014/main" id="{4A1818C9-8994-8646-A2DB-1E4A8DA093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6" name="Group 555">
                      <a:extLst>
                        <a:ext uri="{FF2B5EF4-FFF2-40B4-BE49-F238E27FC236}">
                          <a16:creationId xmlns:a16="http://schemas.microsoft.com/office/drawing/2014/main" id="{B79E7B16-60D5-9E4C-BA27-7A37C17C79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6" name="Straight Connector 2135">
                        <a:extLst>
                          <a:ext uri="{FF2B5EF4-FFF2-40B4-BE49-F238E27FC236}">
                            <a16:creationId xmlns:a16="http://schemas.microsoft.com/office/drawing/2014/main" id="{DDCB9142-50CC-5746-8F69-00E04DF524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7" name="Straight Connector 2136">
                        <a:extLst>
                          <a:ext uri="{FF2B5EF4-FFF2-40B4-BE49-F238E27FC236}">
                            <a16:creationId xmlns:a16="http://schemas.microsoft.com/office/drawing/2014/main" id="{01E450FA-6E30-6142-AD7D-20C574F970E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7" name="Group 556">
                      <a:extLst>
                        <a:ext uri="{FF2B5EF4-FFF2-40B4-BE49-F238E27FC236}">
                          <a16:creationId xmlns:a16="http://schemas.microsoft.com/office/drawing/2014/main" id="{A0E61EE8-B3D8-A24C-95B3-797058116F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4" name="Straight Connector 2133">
                        <a:extLst>
                          <a:ext uri="{FF2B5EF4-FFF2-40B4-BE49-F238E27FC236}">
                            <a16:creationId xmlns:a16="http://schemas.microsoft.com/office/drawing/2014/main" id="{CACF2A72-7E46-464B-AA02-ACC0ED74E1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5" name="Straight Connector 2134">
                        <a:extLst>
                          <a:ext uri="{FF2B5EF4-FFF2-40B4-BE49-F238E27FC236}">
                            <a16:creationId xmlns:a16="http://schemas.microsoft.com/office/drawing/2014/main" id="{12BA0C47-CA16-CF4A-B0A7-7E8B0B23E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8" name="Group 557">
                      <a:extLst>
                        <a:ext uri="{FF2B5EF4-FFF2-40B4-BE49-F238E27FC236}">
                          <a16:creationId xmlns:a16="http://schemas.microsoft.com/office/drawing/2014/main" id="{EB7E2893-0182-DB49-822F-C1D5D98F9C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2" name="Straight Connector 2131">
                        <a:extLst>
                          <a:ext uri="{FF2B5EF4-FFF2-40B4-BE49-F238E27FC236}">
                            <a16:creationId xmlns:a16="http://schemas.microsoft.com/office/drawing/2014/main" id="{86F6B344-A792-C84D-9B93-C6304D3EBFA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3" name="Straight Connector 2132">
                        <a:extLst>
                          <a:ext uri="{FF2B5EF4-FFF2-40B4-BE49-F238E27FC236}">
                            <a16:creationId xmlns:a16="http://schemas.microsoft.com/office/drawing/2014/main" id="{8547FDC0-DD08-AA4B-8B1E-90354DC531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29" name="Group 558">
                      <a:extLst>
                        <a:ext uri="{FF2B5EF4-FFF2-40B4-BE49-F238E27FC236}">
                          <a16:creationId xmlns:a16="http://schemas.microsoft.com/office/drawing/2014/main" id="{9A84FCD8-8A9C-5145-BFBD-73FC26FAE43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30" name="Straight Connector 2129">
                        <a:extLst>
                          <a:ext uri="{FF2B5EF4-FFF2-40B4-BE49-F238E27FC236}">
                            <a16:creationId xmlns:a16="http://schemas.microsoft.com/office/drawing/2014/main" id="{DD5BCA96-E788-DB45-AB67-AE87537876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31" name="Straight Connector 2130">
                        <a:extLst>
                          <a:ext uri="{FF2B5EF4-FFF2-40B4-BE49-F238E27FC236}">
                            <a16:creationId xmlns:a16="http://schemas.microsoft.com/office/drawing/2014/main" id="{435A6D71-E2B4-4743-9BC5-8B0AACA30F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92" name="Straight Connector 2091">
                    <a:extLst>
                      <a:ext uri="{FF2B5EF4-FFF2-40B4-BE49-F238E27FC236}">
                        <a16:creationId xmlns:a16="http://schemas.microsoft.com/office/drawing/2014/main" id="{DCA6A8AD-66EE-C24A-9795-1659CB97BDD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>
                    <a:extLst>
                      <a:ext uri="{FF2B5EF4-FFF2-40B4-BE49-F238E27FC236}">
                        <a16:creationId xmlns:a16="http://schemas.microsoft.com/office/drawing/2014/main" id="{C8B7F9E9-FD45-3049-9F7E-0A4C922772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>
                    <a:extLst>
                      <a:ext uri="{FF2B5EF4-FFF2-40B4-BE49-F238E27FC236}">
                        <a16:creationId xmlns:a16="http://schemas.microsoft.com/office/drawing/2014/main" id="{3E0705BD-E059-AB4F-95F5-D7576F9F58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>
                    <a:extLst>
                      <a:ext uri="{FF2B5EF4-FFF2-40B4-BE49-F238E27FC236}">
                        <a16:creationId xmlns:a16="http://schemas.microsoft.com/office/drawing/2014/main" id="{E0E0AFF0-AC59-8E4D-802D-7301159F4A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6" name="Straight Connector 2095">
                    <a:extLst>
                      <a:ext uri="{FF2B5EF4-FFF2-40B4-BE49-F238E27FC236}">
                        <a16:creationId xmlns:a16="http://schemas.microsoft.com/office/drawing/2014/main" id="{546CBAA4-F40C-D64C-B6E7-8CF7D7B2C58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>
                    <a:extLst>
                      <a:ext uri="{FF2B5EF4-FFF2-40B4-BE49-F238E27FC236}">
                        <a16:creationId xmlns:a16="http://schemas.microsoft.com/office/drawing/2014/main" id="{0FC4709D-EC66-8644-A434-475D75F89A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>
                    <a:extLst>
                      <a:ext uri="{FF2B5EF4-FFF2-40B4-BE49-F238E27FC236}">
                        <a16:creationId xmlns:a16="http://schemas.microsoft.com/office/drawing/2014/main" id="{E7E218D2-0D27-0247-AF1A-B41F8179F0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>
                    <a:extLst>
                      <a:ext uri="{FF2B5EF4-FFF2-40B4-BE49-F238E27FC236}">
                        <a16:creationId xmlns:a16="http://schemas.microsoft.com/office/drawing/2014/main" id="{41743A95-20A4-4A48-943F-43F757D3FC1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>
                    <a:extLst>
                      <a:ext uri="{FF2B5EF4-FFF2-40B4-BE49-F238E27FC236}">
                        <a16:creationId xmlns:a16="http://schemas.microsoft.com/office/drawing/2014/main" id="{DF731ED4-D1EF-1A4A-9DE3-51FD6DD0233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>
                    <a:extLst>
                      <a:ext uri="{FF2B5EF4-FFF2-40B4-BE49-F238E27FC236}">
                        <a16:creationId xmlns:a16="http://schemas.microsoft.com/office/drawing/2014/main" id="{EBD082EF-FDAE-3B43-956C-5C775CEB4BE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>
                    <a:extLst>
                      <a:ext uri="{FF2B5EF4-FFF2-40B4-BE49-F238E27FC236}">
                        <a16:creationId xmlns:a16="http://schemas.microsoft.com/office/drawing/2014/main" id="{A4702698-17E2-504C-ADA7-3130ACD4B2C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>
                    <a:extLst>
                      <a:ext uri="{FF2B5EF4-FFF2-40B4-BE49-F238E27FC236}">
                        <a16:creationId xmlns:a16="http://schemas.microsoft.com/office/drawing/2014/main" id="{19781C64-2AC3-374A-808D-D29CE11AC2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>
                    <a:extLst>
                      <a:ext uri="{FF2B5EF4-FFF2-40B4-BE49-F238E27FC236}">
                        <a16:creationId xmlns:a16="http://schemas.microsoft.com/office/drawing/2014/main" id="{DA5C7A8A-345A-B64D-B518-E9CF29631FBD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05" name="Group 2104">
                    <a:extLst>
                      <a:ext uri="{FF2B5EF4-FFF2-40B4-BE49-F238E27FC236}">
                        <a16:creationId xmlns:a16="http://schemas.microsoft.com/office/drawing/2014/main" id="{55A399A8-4C1A-AF4A-9DFF-59736112E16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04184889-BEE7-5E47-A592-04B335DC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7" name="Freeform 2106">
                      <a:extLst>
                        <a:ext uri="{FF2B5EF4-FFF2-40B4-BE49-F238E27FC236}">
                          <a16:creationId xmlns:a16="http://schemas.microsoft.com/office/drawing/2014/main" id="{821AF90C-8DA3-F743-B551-BB4CF636D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08" name="Group 2107">
                      <a:extLst>
                        <a:ext uri="{FF2B5EF4-FFF2-40B4-BE49-F238E27FC236}">
                          <a16:creationId xmlns:a16="http://schemas.microsoft.com/office/drawing/2014/main" id="{F9D0888E-DC1B-684B-A1AF-DC01D3347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09" name="Freeform 2108">
                        <a:extLst>
                          <a:ext uri="{FF2B5EF4-FFF2-40B4-BE49-F238E27FC236}">
                            <a16:creationId xmlns:a16="http://schemas.microsoft.com/office/drawing/2014/main" id="{ADED783D-24D7-2E47-92B4-D13DAD5C7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0" name="Freeform 2109">
                        <a:extLst>
                          <a:ext uri="{FF2B5EF4-FFF2-40B4-BE49-F238E27FC236}">
                            <a16:creationId xmlns:a16="http://schemas.microsoft.com/office/drawing/2014/main" id="{8EA4B129-3219-E746-851C-1B5F668872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1" name="Freeform 2110">
                        <a:extLst>
                          <a:ext uri="{FF2B5EF4-FFF2-40B4-BE49-F238E27FC236}">
                            <a16:creationId xmlns:a16="http://schemas.microsoft.com/office/drawing/2014/main" id="{286F7A1B-5ABA-B544-9A92-25144735F4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12" name="Freeform 2111">
                        <a:extLst>
                          <a:ext uri="{FF2B5EF4-FFF2-40B4-BE49-F238E27FC236}">
                            <a16:creationId xmlns:a16="http://schemas.microsoft.com/office/drawing/2014/main" id="{2571C5DF-E8C9-6841-BFC1-19F0C73C29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50" name="Group 2149">
                  <a:extLst>
                    <a:ext uri="{FF2B5EF4-FFF2-40B4-BE49-F238E27FC236}">
                      <a16:creationId xmlns:a16="http://schemas.microsoft.com/office/drawing/2014/main" id="{0A5C5036-22EC-4446-B31C-201DFADD3224}"/>
                    </a:ext>
                  </a:extLst>
                </p:cNvPr>
                <p:cNvGrpSpPr/>
                <p:nvPr/>
              </p:nvGrpSpPr>
              <p:grpSpPr>
                <a:xfrm>
                  <a:off x="7042661" y="44965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2151" name="Group 506">
                    <a:extLst>
                      <a:ext uri="{FF2B5EF4-FFF2-40B4-BE49-F238E27FC236}">
                        <a16:creationId xmlns:a16="http://schemas.microsoft.com/office/drawing/2014/main" id="{AEA7F7A8-E5CC-4542-B836-AC80A70C90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385CA685-33CB-F94A-A5C9-9B09E86A7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4" name="Straight Connector 2173">
                      <a:extLst>
                        <a:ext uri="{FF2B5EF4-FFF2-40B4-BE49-F238E27FC236}">
                          <a16:creationId xmlns:a16="http://schemas.microsoft.com/office/drawing/2014/main" id="{4E7D56BA-140F-1742-BF6A-A4EAD12D3B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FA3D0965-CE5D-4947-B92C-788B21D87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6" name="Straight Connector 2175">
                      <a:extLst>
                        <a:ext uri="{FF2B5EF4-FFF2-40B4-BE49-F238E27FC236}">
                          <a16:creationId xmlns:a16="http://schemas.microsoft.com/office/drawing/2014/main" id="{20AE7627-AFD2-A24C-A1B2-6D5A9BAD0A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14F65906-8D5D-7A4F-BB2B-EE5AC056A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8A01793-BDDA-3B44-A9EA-ADA8C04AB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179" name="Straight Connector 2178">
                      <a:extLst>
                        <a:ext uri="{FF2B5EF4-FFF2-40B4-BE49-F238E27FC236}">
                          <a16:creationId xmlns:a16="http://schemas.microsoft.com/office/drawing/2014/main" id="{40CA05C2-2ED0-634A-B598-6CB77B02C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80" name="Group 544">
                      <a:extLst>
                        <a:ext uri="{FF2B5EF4-FFF2-40B4-BE49-F238E27FC236}">
                          <a16:creationId xmlns:a16="http://schemas.microsoft.com/office/drawing/2014/main" id="{B742DC97-5638-CC44-8B1A-E1FA06C1CD6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8" name="Straight Connector 2207">
                        <a:extLst>
                          <a:ext uri="{FF2B5EF4-FFF2-40B4-BE49-F238E27FC236}">
                            <a16:creationId xmlns:a16="http://schemas.microsoft.com/office/drawing/2014/main" id="{31C033BB-97BB-AE42-946D-6DAE18C564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9" name="Straight Connector 2208">
                        <a:extLst>
                          <a:ext uri="{FF2B5EF4-FFF2-40B4-BE49-F238E27FC236}">
                            <a16:creationId xmlns:a16="http://schemas.microsoft.com/office/drawing/2014/main" id="{3EA7D252-BA9D-6442-93D2-88372895905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1" name="Group 547">
                      <a:extLst>
                        <a:ext uri="{FF2B5EF4-FFF2-40B4-BE49-F238E27FC236}">
                          <a16:creationId xmlns:a16="http://schemas.microsoft.com/office/drawing/2014/main" id="{4B465EDE-AFDC-6B45-A6E3-8E52D885C36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6" name="Straight Connector 2205">
                        <a:extLst>
                          <a:ext uri="{FF2B5EF4-FFF2-40B4-BE49-F238E27FC236}">
                            <a16:creationId xmlns:a16="http://schemas.microsoft.com/office/drawing/2014/main" id="{CBE6C8C8-AABD-9742-A828-D1B1C8AE2A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7" name="Straight Connector 2206">
                        <a:extLst>
                          <a:ext uri="{FF2B5EF4-FFF2-40B4-BE49-F238E27FC236}">
                            <a16:creationId xmlns:a16="http://schemas.microsoft.com/office/drawing/2014/main" id="{015127E3-F142-0F45-833E-74E9C38809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2" name="Group 549">
                      <a:extLst>
                        <a:ext uri="{FF2B5EF4-FFF2-40B4-BE49-F238E27FC236}">
                          <a16:creationId xmlns:a16="http://schemas.microsoft.com/office/drawing/2014/main" id="{034C5E13-7DE0-4841-A1AE-0CF16C64F5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4" name="Straight Connector 2203">
                        <a:extLst>
                          <a:ext uri="{FF2B5EF4-FFF2-40B4-BE49-F238E27FC236}">
                            <a16:creationId xmlns:a16="http://schemas.microsoft.com/office/drawing/2014/main" id="{654DA9A0-9A12-5041-B6BE-1F758B9C54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5" name="Straight Connector 2204">
                        <a:extLst>
                          <a:ext uri="{FF2B5EF4-FFF2-40B4-BE49-F238E27FC236}">
                            <a16:creationId xmlns:a16="http://schemas.microsoft.com/office/drawing/2014/main" id="{6C18C362-680F-3443-B09D-63A73FFE5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3" name="Group 550">
                      <a:extLst>
                        <a:ext uri="{FF2B5EF4-FFF2-40B4-BE49-F238E27FC236}">
                          <a16:creationId xmlns:a16="http://schemas.microsoft.com/office/drawing/2014/main" id="{DDB301E0-86F7-BC4B-ABF0-9DFF37181A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2" name="Straight Connector 2201">
                        <a:extLst>
                          <a:ext uri="{FF2B5EF4-FFF2-40B4-BE49-F238E27FC236}">
                            <a16:creationId xmlns:a16="http://schemas.microsoft.com/office/drawing/2014/main" id="{BFCBEC57-7781-A94F-B985-BB7115DF89B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3" name="Straight Connector 2202">
                        <a:extLst>
                          <a:ext uri="{FF2B5EF4-FFF2-40B4-BE49-F238E27FC236}">
                            <a16:creationId xmlns:a16="http://schemas.microsoft.com/office/drawing/2014/main" id="{6EF4157F-A38E-6B48-A10B-9AE3791FDC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4" name="Group 551">
                      <a:extLst>
                        <a:ext uri="{FF2B5EF4-FFF2-40B4-BE49-F238E27FC236}">
                          <a16:creationId xmlns:a16="http://schemas.microsoft.com/office/drawing/2014/main" id="{97ECE234-6976-244B-8812-7D55EB292A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200" name="Straight Connector 2199">
                        <a:extLst>
                          <a:ext uri="{FF2B5EF4-FFF2-40B4-BE49-F238E27FC236}">
                            <a16:creationId xmlns:a16="http://schemas.microsoft.com/office/drawing/2014/main" id="{4111D136-0D58-154B-BC81-5A67C40530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1" name="Straight Connector 2200">
                        <a:extLst>
                          <a:ext uri="{FF2B5EF4-FFF2-40B4-BE49-F238E27FC236}">
                            <a16:creationId xmlns:a16="http://schemas.microsoft.com/office/drawing/2014/main" id="{F6B98B08-31BB-3149-9DCA-2A29BA7233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5" name="Group 552">
                      <a:extLst>
                        <a:ext uri="{FF2B5EF4-FFF2-40B4-BE49-F238E27FC236}">
                          <a16:creationId xmlns:a16="http://schemas.microsoft.com/office/drawing/2014/main" id="{766F1780-CFC7-9C43-A9F5-6DD7365A9C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8" name="Straight Connector 2197">
                        <a:extLst>
                          <a:ext uri="{FF2B5EF4-FFF2-40B4-BE49-F238E27FC236}">
                            <a16:creationId xmlns:a16="http://schemas.microsoft.com/office/drawing/2014/main" id="{986CA474-042C-1E41-8305-6B22F0596C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9" name="Straight Connector 2198">
                        <a:extLst>
                          <a:ext uri="{FF2B5EF4-FFF2-40B4-BE49-F238E27FC236}">
                            <a16:creationId xmlns:a16="http://schemas.microsoft.com/office/drawing/2014/main" id="{98253DDF-026A-A748-AF31-BC13A50E5B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6" name="Group 555">
                      <a:extLst>
                        <a:ext uri="{FF2B5EF4-FFF2-40B4-BE49-F238E27FC236}">
                          <a16:creationId xmlns:a16="http://schemas.microsoft.com/office/drawing/2014/main" id="{B0754F5B-5FD7-214D-8778-F241319F96F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6" name="Straight Connector 2195">
                        <a:extLst>
                          <a:ext uri="{FF2B5EF4-FFF2-40B4-BE49-F238E27FC236}">
                            <a16:creationId xmlns:a16="http://schemas.microsoft.com/office/drawing/2014/main" id="{AB375F99-D5CD-594D-B7B6-2DDD8AD463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7" name="Straight Connector 2196">
                        <a:extLst>
                          <a:ext uri="{FF2B5EF4-FFF2-40B4-BE49-F238E27FC236}">
                            <a16:creationId xmlns:a16="http://schemas.microsoft.com/office/drawing/2014/main" id="{8942224F-46C2-2E4B-B84C-B307B213E6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7" name="Group 556">
                      <a:extLst>
                        <a:ext uri="{FF2B5EF4-FFF2-40B4-BE49-F238E27FC236}">
                          <a16:creationId xmlns:a16="http://schemas.microsoft.com/office/drawing/2014/main" id="{0B09E575-9979-6F44-8247-0C76F3AB5B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4" name="Straight Connector 2193">
                        <a:extLst>
                          <a:ext uri="{FF2B5EF4-FFF2-40B4-BE49-F238E27FC236}">
                            <a16:creationId xmlns:a16="http://schemas.microsoft.com/office/drawing/2014/main" id="{444B571B-8E32-5344-BCE1-32749BB784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5" name="Straight Connector 2194">
                        <a:extLst>
                          <a:ext uri="{FF2B5EF4-FFF2-40B4-BE49-F238E27FC236}">
                            <a16:creationId xmlns:a16="http://schemas.microsoft.com/office/drawing/2014/main" id="{FBE5523F-3CFB-A940-944E-2191AA1B72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8" name="Group 557">
                      <a:extLst>
                        <a:ext uri="{FF2B5EF4-FFF2-40B4-BE49-F238E27FC236}">
                          <a16:creationId xmlns:a16="http://schemas.microsoft.com/office/drawing/2014/main" id="{6C0FACEB-3B09-8642-B4D6-4563096A3C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2" name="Straight Connector 2191">
                        <a:extLst>
                          <a:ext uri="{FF2B5EF4-FFF2-40B4-BE49-F238E27FC236}">
                            <a16:creationId xmlns:a16="http://schemas.microsoft.com/office/drawing/2014/main" id="{AD49900A-9084-0446-BC38-A314E219BE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3" name="Straight Connector 2192">
                        <a:extLst>
                          <a:ext uri="{FF2B5EF4-FFF2-40B4-BE49-F238E27FC236}">
                            <a16:creationId xmlns:a16="http://schemas.microsoft.com/office/drawing/2014/main" id="{895E717E-E3CF-9741-B528-D13D71F259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89" name="Group 558">
                      <a:extLst>
                        <a:ext uri="{FF2B5EF4-FFF2-40B4-BE49-F238E27FC236}">
                          <a16:creationId xmlns:a16="http://schemas.microsoft.com/office/drawing/2014/main" id="{8EA84B21-6847-454C-BD38-01FA81B26D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2190" name="Straight Connector 2189">
                        <a:extLst>
                          <a:ext uri="{FF2B5EF4-FFF2-40B4-BE49-F238E27FC236}">
                            <a16:creationId xmlns:a16="http://schemas.microsoft.com/office/drawing/2014/main" id="{1244BDE3-90DC-DE4D-90BD-C56202F82D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1" name="Straight Connector 2190">
                        <a:extLst>
                          <a:ext uri="{FF2B5EF4-FFF2-40B4-BE49-F238E27FC236}">
                            <a16:creationId xmlns:a16="http://schemas.microsoft.com/office/drawing/2014/main" id="{E12FCF4B-DA6F-A948-B615-E356136D88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52" name="Straight Connector 2151">
                    <a:extLst>
                      <a:ext uri="{FF2B5EF4-FFF2-40B4-BE49-F238E27FC236}">
                        <a16:creationId xmlns:a16="http://schemas.microsoft.com/office/drawing/2014/main" id="{37F9EE80-FA72-C348-B913-9E54BFA0A194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>
                    <a:extLst>
                      <a:ext uri="{FF2B5EF4-FFF2-40B4-BE49-F238E27FC236}">
                        <a16:creationId xmlns:a16="http://schemas.microsoft.com/office/drawing/2014/main" id="{28D38FDF-A5B1-F34F-ACC1-BFE7F441D7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>
                    <a:extLst>
                      <a:ext uri="{FF2B5EF4-FFF2-40B4-BE49-F238E27FC236}">
                        <a16:creationId xmlns:a16="http://schemas.microsoft.com/office/drawing/2014/main" id="{FC2AEB16-E92A-394E-967D-46EC73B56F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>
                    <a:extLst>
                      <a:ext uri="{FF2B5EF4-FFF2-40B4-BE49-F238E27FC236}">
                        <a16:creationId xmlns:a16="http://schemas.microsoft.com/office/drawing/2014/main" id="{0F60EA5E-6744-4C42-A8F1-62A81AB30CB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>
                    <a:extLst>
                      <a:ext uri="{FF2B5EF4-FFF2-40B4-BE49-F238E27FC236}">
                        <a16:creationId xmlns:a16="http://schemas.microsoft.com/office/drawing/2014/main" id="{DB9D06AE-5BCC-854F-8397-047541C06C3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>
                    <a:extLst>
                      <a:ext uri="{FF2B5EF4-FFF2-40B4-BE49-F238E27FC236}">
                        <a16:creationId xmlns:a16="http://schemas.microsoft.com/office/drawing/2014/main" id="{F8CED4CB-2F48-C14A-9EDE-2A722CCB60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8" name="Straight Connector 2157">
                    <a:extLst>
                      <a:ext uri="{FF2B5EF4-FFF2-40B4-BE49-F238E27FC236}">
                        <a16:creationId xmlns:a16="http://schemas.microsoft.com/office/drawing/2014/main" id="{B75AFFC0-04BD-494D-97F6-7C1F0FD3A4D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>
                    <a:extLst>
                      <a:ext uri="{FF2B5EF4-FFF2-40B4-BE49-F238E27FC236}">
                        <a16:creationId xmlns:a16="http://schemas.microsoft.com/office/drawing/2014/main" id="{309532F9-5627-DE42-99E1-3285C376BC0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>
                    <a:extLst>
                      <a:ext uri="{FF2B5EF4-FFF2-40B4-BE49-F238E27FC236}">
                        <a16:creationId xmlns:a16="http://schemas.microsoft.com/office/drawing/2014/main" id="{88B5E709-B7BF-0C48-8036-BB180D43993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>
                    <a:extLst>
                      <a:ext uri="{FF2B5EF4-FFF2-40B4-BE49-F238E27FC236}">
                        <a16:creationId xmlns:a16="http://schemas.microsoft.com/office/drawing/2014/main" id="{79009453-806E-0844-8CDB-29E74DFE52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>
                    <a:extLst>
                      <a:ext uri="{FF2B5EF4-FFF2-40B4-BE49-F238E27FC236}">
                        <a16:creationId xmlns:a16="http://schemas.microsoft.com/office/drawing/2014/main" id="{DE568E2F-8777-7F49-815E-4C660948D6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>
                    <a:extLst>
                      <a:ext uri="{FF2B5EF4-FFF2-40B4-BE49-F238E27FC236}">
                        <a16:creationId xmlns:a16="http://schemas.microsoft.com/office/drawing/2014/main" id="{7083EAB8-CFFB-7745-A6CE-A400C978C6F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>
                    <a:extLst>
                      <a:ext uri="{FF2B5EF4-FFF2-40B4-BE49-F238E27FC236}">
                        <a16:creationId xmlns:a16="http://schemas.microsoft.com/office/drawing/2014/main" id="{B15B59A1-1C67-B64D-9AE3-AC6FECBA187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65" name="Group 2164">
                    <a:extLst>
                      <a:ext uri="{FF2B5EF4-FFF2-40B4-BE49-F238E27FC236}">
                        <a16:creationId xmlns:a16="http://schemas.microsoft.com/office/drawing/2014/main" id="{BE59DFDA-5234-8449-80D6-4D9E9AE8C7C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8A7376E3-433F-BB47-9994-3015F22E9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7" name="Freeform 2166">
                      <a:extLst>
                        <a:ext uri="{FF2B5EF4-FFF2-40B4-BE49-F238E27FC236}">
                          <a16:creationId xmlns:a16="http://schemas.microsoft.com/office/drawing/2014/main" id="{41B54974-C0F6-7648-A572-44E269E4E1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168" name="Group 2167">
                      <a:extLst>
                        <a:ext uri="{FF2B5EF4-FFF2-40B4-BE49-F238E27FC236}">
                          <a16:creationId xmlns:a16="http://schemas.microsoft.com/office/drawing/2014/main" id="{07E13F5C-260A-804A-8484-2A4B78659E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169" name="Freeform 2168">
                        <a:extLst>
                          <a:ext uri="{FF2B5EF4-FFF2-40B4-BE49-F238E27FC236}">
                            <a16:creationId xmlns:a16="http://schemas.microsoft.com/office/drawing/2014/main" id="{DAF8FC3E-8AE8-8544-9E2C-2A3337D3D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0" name="Freeform 2169">
                        <a:extLst>
                          <a:ext uri="{FF2B5EF4-FFF2-40B4-BE49-F238E27FC236}">
                            <a16:creationId xmlns:a16="http://schemas.microsoft.com/office/drawing/2014/main" id="{0D551CD2-D2ED-494A-BC9A-B1FB447487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1" name="Freeform 2170">
                        <a:extLst>
                          <a:ext uri="{FF2B5EF4-FFF2-40B4-BE49-F238E27FC236}">
                            <a16:creationId xmlns:a16="http://schemas.microsoft.com/office/drawing/2014/main" id="{75D9A10D-03F2-B644-AD05-E5F7360F01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172" name="Freeform 2171">
                        <a:extLst>
                          <a:ext uri="{FF2B5EF4-FFF2-40B4-BE49-F238E27FC236}">
                            <a16:creationId xmlns:a16="http://schemas.microsoft.com/office/drawing/2014/main" id="{D1EE3C72-0B0E-BB4F-8596-A522A529A2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274" name="TextBox 2273">
                  <a:extLst>
                    <a:ext uri="{FF2B5EF4-FFF2-40B4-BE49-F238E27FC236}">
                      <a16:creationId xmlns:a16="http://schemas.microsoft.com/office/drawing/2014/main" id="{96AB7A36-67E3-8243-8B85-234034995217}"/>
                    </a:ext>
                  </a:extLst>
                </p:cNvPr>
                <p:cNvSpPr txBox="1"/>
                <p:nvPr/>
              </p:nvSpPr>
              <p:spPr>
                <a:xfrm>
                  <a:off x="7175036" y="40213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sp>
            <p:nvSpPr>
              <p:cNvPr id="2275" name="TextBox 2274">
                <a:extLst>
                  <a:ext uri="{FF2B5EF4-FFF2-40B4-BE49-F238E27FC236}">
                    <a16:creationId xmlns:a16="http://schemas.microsoft.com/office/drawing/2014/main" id="{530B41F0-74DC-274C-9D07-7FF1196543B8}"/>
                  </a:ext>
                </a:extLst>
              </p:cNvPr>
              <p:cNvSpPr txBox="1"/>
              <p:nvPr/>
            </p:nvSpPr>
            <p:spPr>
              <a:xfrm>
                <a:off x="7270703" y="48278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</p:grpSp>
      <p:grpSp>
        <p:nvGrpSpPr>
          <p:cNvPr id="3050" name="Group 3049">
            <a:extLst>
              <a:ext uri="{FF2B5EF4-FFF2-40B4-BE49-F238E27FC236}">
                <a16:creationId xmlns:a16="http://schemas.microsoft.com/office/drawing/2014/main" id="{EE8E1037-DFF3-0E40-92F8-FFB4BCCF06C9}"/>
              </a:ext>
            </a:extLst>
          </p:cNvPr>
          <p:cNvGrpSpPr/>
          <p:nvPr/>
        </p:nvGrpSpPr>
        <p:grpSpPr>
          <a:xfrm>
            <a:off x="1017496" y="2600174"/>
            <a:ext cx="4405604" cy="990932"/>
            <a:chOff x="788896" y="6230880"/>
            <a:chExt cx="4405604" cy="990932"/>
          </a:xfrm>
        </p:grpSpPr>
        <p:grpSp>
          <p:nvGrpSpPr>
            <p:cNvPr id="3019" name="Group 3018">
              <a:extLst>
                <a:ext uri="{FF2B5EF4-FFF2-40B4-BE49-F238E27FC236}">
                  <a16:creationId xmlns:a16="http://schemas.microsoft.com/office/drawing/2014/main" id="{4E2F731A-B829-1040-8D11-097AB681E06E}"/>
                </a:ext>
              </a:extLst>
            </p:cNvPr>
            <p:cNvGrpSpPr/>
            <p:nvPr/>
          </p:nvGrpSpPr>
          <p:grpSpPr>
            <a:xfrm>
              <a:off x="1244508" y="6689164"/>
              <a:ext cx="3949992" cy="532648"/>
              <a:chOff x="1432767" y="3085352"/>
              <a:chExt cx="3949992" cy="532648"/>
            </a:xfrm>
          </p:grpSpPr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3633397E-B589-BE4A-91A9-45383BA21A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64355" y="3086100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B96313-F51C-784B-8A27-F914791320F4}"/>
                  </a:ext>
                </a:extLst>
              </p:cNvPr>
              <p:cNvCxnSpPr/>
              <p:nvPr/>
            </p:nvCxnSpPr>
            <p:spPr bwMode="auto">
              <a:xfrm flipH="1">
                <a:off x="1432767" y="3085352"/>
                <a:ext cx="1588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7A33BC-122A-4D4C-8216-E9ADABB4118A}"/>
                  </a:ext>
                </a:extLst>
              </p:cNvPr>
              <p:cNvCxnSpPr/>
              <p:nvPr/>
            </p:nvCxnSpPr>
            <p:spPr bwMode="auto">
              <a:xfrm flipH="1">
                <a:off x="3010952" y="3094877"/>
                <a:ext cx="0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C4D6DD-F7F7-9842-8817-1ADC39CDC006}"/>
                  </a:ext>
                </a:extLst>
              </p:cNvPr>
              <p:cNvCxnSpPr/>
              <p:nvPr/>
            </p:nvCxnSpPr>
            <p:spPr bwMode="auto">
              <a:xfrm flipH="1">
                <a:off x="4588152" y="3086100"/>
                <a:ext cx="1587" cy="514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98D0CB0-E908-204C-80E9-4112D5AE59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02755" y="3091702"/>
                <a:ext cx="1269273" cy="5190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C0129-90CE-F943-BD7E-DE59AB09F6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50155" y="3091702"/>
                <a:ext cx="1417185" cy="526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881BBB-9B49-9443-B24F-DA02C1EEBB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80206" y="3340359"/>
                <a:ext cx="565231" cy="2521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CD2FCA-AC04-7445-8630-50BF2B4D0A9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32664" y="3086100"/>
                <a:ext cx="2609091" cy="4731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39B5BF-E363-8141-8954-F81C27ADF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30270" y="3253273"/>
                <a:ext cx="2052963" cy="33434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9AA327-34B4-0F4D-9424-9F249FD4E9FF}"/>
                  </a:ext>
                </a:extLst>
              </p:cNvPr>
              <p:cNvCxnSpPr>
                <a:cxnSpLocks/>
                <a:endCxn id="1253" idx="3"/>
              </p:cNvCxnSpPr>
              <p:nvPr/>
            </p:nvCxnSpPr>
            <p:spPr bwMode="auto">
              <a:xfrm flipH="1">
                <a:off x="1802901" y="3147527"/>
                <a:ext cx="3530096" cy="407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EA445DC-730E-CD43-ACA1-87532C66F5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44739" y="3093289"/>
                <a:ext cx="1552575" cy="517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293BC1-6D02-3E40-9C4F-991186A27A60}"/>
                  </a:ext>
                </a:extLst>
              </p:cNvPr>
              <p:cNvCxnSpPr/>
              <p:nvPr/>
            </p:nvCxnSpPr>
            <p:spPr bwMode="auto">
              <a:xfrm>
                <a:off x="1585177" y="3086100"/>
                <a:ext cx="3014662" cy="5254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0398E10-845D-C840-B2E2-882489F2FB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50240" y="3086100"/>
                <a:ext cx="3682756" cy="48441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F97A42D-223B-BB4F-9593-14DEDF8193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665026" y="3086101"/>
                <a:ext cx="674190" cy="20449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4B358127-CED7-5F40-BE62-8CC4211C9D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9946" y="3086100"/>
                <a:ext cx="1962813" cy="3662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7" name="Group 1266">
              <a:extLst>
                <a:ext uri="{FF2B5EF4-FFF2-40B4-BE49-F238E27FC236}">
                  <a16:creationId xmlns:a16="http://schemas.microsoft.com/office/drawing/2014/main" id="{1C8B5EED-AFAD-9D4E-ABB6-ACF2B46C4BBC}"/>
                </a:ext>
              </a:extLst>
            </p:cNvPr>
            <p:cNvGrpSpPr/>
            <p:nvPr/>
          </p:nvGrpSpPr>
          <p:grpSpPr>
            <a:xfrm>
              <a:off x="788896" y="6230951"/>
              <a:ext cx="914400" cy="479686"/>
              <a:chOff x="3668110" y="2448910"/>
              <a:chExt cx="3794234" cy="2165130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3238B38C-F530-E04D-9BFE-2FB6F5FDEED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69" name="Freeform 1268">
                <a:extLst>
                  <a:ext uri="{FF2B5EF4-FFF2-40B4-BE49-F238E27FC236}">
                    <a16:creationId xmlns:a16="http://schemas.microsoft.com/office/drawing/2014/main" id="{D3497A98-A287-2A4B-A69F-32125D8F281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B69DCBBD-C0EA-D347-8A32-C67565A9232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71" name="Freeform 1270">
                  <a:extLst>
                    <a:ext uri="{FF2B5EF4-FFF2-40B4-BE49-F238E27FC236}">
                      <a16:creationId xmlns:a16="http://schemas.microsoft.com/office/drawing/2014/main" id="{AA515CBD-165D-F448-AA81-820F06F0110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reeform 1271">
                  <a:extLst>
                    <a:ext uri="{FF2B5EF4-FFF2-40B4-BE49-F238E27FC236}">
                      <a16:creationId xmlns:a16="http://schemas.microsoft.com/office/drawing/2014/main" id="{BCA5BB97-166C-064C-B223-D1F5F8D85F2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reeform 1272">
                  <a:extLst>
                    <a:ext uri="{FF2B5EF4-FFF2-40B4-BE49-F238E27FC236}">
                      <a16:creationId xmlns:a16="http://schemas.microsoft.com/office/drawing/2014/main" id="{E6A68141-A195-7545-AD60-B57665A29B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reeform 1273">
                  <a:extLst>
                    <a:ext uri="{FF2B5EF4-FFF2-40B4-BE49-F238E27FC236}">
                      <a16:creationId xmlns:a16="http://schemas.microsoft.com/office/drawing/2014/main" id="{C0C7EB7C-3270-B44C-8D8D-34D429C54D73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37" name="Group 2036">
              <a:extLst>
                <a:ext uri="{FF2B5EF4-FFF2-40B4-BE49-F238E27FC236}">
                  <a16:creationId xmlns:a16="http://schemas.microsoft.com/office/drawing/2014/main" id="{22F365AC-2EFD-BF4D-88C6-B9AA1359F4B6}"/>
                </a:ext>
              </a:extLst>
            </p:cNvPr>
            <p:cNvGrpSpPr/>
            <p:nvPr/>
          </p:nvGrpSpPr>
          <p:grpSpPr>
            <a:xfrm>
              <a:off x="2375579" y="6230880"/>
              <a:ext cx="914400" cy="479686"/>
              <a:chOff x="3668110" y="2448910"/>
              <a:chExt cx="3794234" cy="2165130"/>
            </a:xfrm>
          </p:grpSpPr>
          <p:sp>
            <p:nvSpPr>
              <p:cNvPr id="2038" name="Rectangle 2037">
                <a:extLst>
                  <a:ext uri="{FF2B5EF4-FFF2-40B4-BE49-F238E27FC236}">
                    <a16:creationId xmlns:a16="http://schemas.microsoft.com/office/drawing/2014/main" id="{9D7667EC-5CB1-B440-9124-49C78053B903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39" name="Freeform 2038">
                <a:extLst>
                  <a:ext uri="{FF2B5EF4-FFF2-40B4-BE49-F238E27FC236}">
                    <a16:creationId xmlns:a16="http://schemas.microsoft.com/office/drawing/2014/main" id="{67CFBF89-8A80-0F46-B8A5-B9D4694FAC55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0" name="Group 2039">
                <a:extLst>
                  <a:ext uri="{FF2B5EF4-FFF2-40B4-BE49-F238E27FC236}">
                    <a16:creationId xmlns:a16="http://schemas.microsoft.com/office/drawing/2014/main" id="{F6318596-17F3-3F4F-8E5B-CB84718781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1" name="Freeform 2040">
                  <a:extLst>
                    <a:ext uri="{FF2B5EF4-FFF2-40B4-BE49-F238E27FC236}">
                      <a16:creationId xmlns:a16="http://schemas.microsoft.com/office/drawing/2014/main" id="{99852DB6-22CD-204D-A321-75C489E42EE8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2" name="Freeform 2041">
                  <a:extLst>
                    <a:ext uri="{FF2B5EF4-FFF2-40B4-BE49-F238E27FC236}">
                      <a16:creationId xmlns:a16="http://schemas.microsoft.com/office/drawing/2014/main" id="{549A274D-AE42-A244-9C0D-4FE13605F29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3" name="Freeform 2042">
                  <a:extLst>
                    <a:ext uri="{FF2B5EF4-FFF2-40B4-BE49-F238E27FC236}">
                      <a16:creationId xmlns:a16="http://schemas.microsoft.com/office/drawing/2014/main" id="{87E179B7-5ABC-D245-9597-307FFEE26CEB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44" name="Freeform 2043">
                  <a:extLst>
                    <a:ext uri="{FF2B5EF4-FFF2-40B4-BE49-F238E27FC236}">
                      <a16:creationId xmlns:a16="http://schemas.microsoft.com/office/drawing/2014/main" id="{20AF9F93-553D-5A45-8523-21F44194DD8E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5" name="Group 2044">
              <a:extLst>
                <a:ext uri="{FF2B5EF4-FFF2-40B4-BE49-F238E27FC236}">
                  <a16:creationId xmlns:a16="http://schemas.microsoft.com/office/drawing/2014/main" id="{BC37F488-F70D-A847-B633-66E672BC3E2A}"/>
                </a:ext>
              </a:extLst>
            </p:cNvPr>
            <p:cNvGrpSpPr/>
            <p:nvPr/>
          </p:nvGrpSpPr>
          <p:grpSpPr>
            <a:xfrm>
              <a:off x="3946379" y="6235680"/>
              <a:ext cx="914400" cy="479686"/>
              <a:chOff x="3668110" y="2448910"/>
              <a:chExt cx="3794234" cy="2165130"/>
            </a:xfrm>
          </p:grpSpPr>
          <p:sp>
            <p:nvSpPr>
              <p:cNvPr id="2046" name="Rectangle 2045">
                <a:extLst>
                  <a:ext uri="{FF2B5EF4-FFF2-40B4-BE49-F238E27FC236}">
                    <a16:creationId xmlns:a16="http://schemas.microsoft.com/office/drawing/2014/main" id="{A248A14A-DF6F-A045-8B56-1D5E8E4928DD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47" name="Freeform 2046">
                <a:extLst>
                  <a:ext uri="{FF2B5EF4-FFF2-40B4-BE49-F238E27FC236}">
                    <a16:creationId xmlns:a16="http://schemas.microsoft.com/office/drawing/2014/main" id="{6D70C432-A96E-FA45-AF1C-23A1FA6079E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2048" name="Group 2047">
                <a:extLst>
                  <a:ext uri="{FF2B5EF4-FFF2-40B4-BE49-F238E27FC236}">
                    <a16:creationId xmlns:a16="http://schemas.microsoft.com/office/drawing/2014/main" id="{5892B579-45A3-1244-97D3-F6581DAC5BC5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049" name="Freeform 2048">
                  <a:extLst>
                    <a:ext uri="{FF2B5EF4-FFF2-40B4-BE49-F238E27FC236}">
                      <a16:creationId xmlns:a16="http://schemas.microsoft.com/office/drawing/2014/main" id="{AEEDCF3E-732E-F048-9AA4-33053846115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0" name="Freeform 2049">
                  <a:extLst>
                    <a:ext uri="{FF2B5EF4-FFF2-40B4-BE49-F238E27FC236}">
                      <a16:creationId xmlns:a16="http://schemas.microsoft.com/office/drawing/2014/main" id="{92CA9438-E35D-3145-83A2-6CAD6A1A444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1" name="Freeform 2050">
                  <a:extLst>
                    <a:ext uri="{FF2B5EF4-FFF2-40B4-BE49-F238E27FC236}">
                      <a16:creationId xmlns:a16="http://schemas.microsoft.com/office/drawing/2014/main" id="{3BC3F487-A992-0341-80A0-EF1C669D1FD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052" name="Freeform 2051">
                  <a:extLst>
                    <a:ext uri="{FF2B5EF4-FFF2-40B4-BE49-F238E27FC236}">
                      <a16:creationId xmlns:a16="http://schemas.microsoft.com/office/drawing/2014/main" id="{E1144D82-B02D-D44A-A875-BB29A45C3F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021" name="Group 3020">
            <a:extLst>
              <a:ext uri="{FF2B5EF4-FFF2-40B4-BE49-F238E27FC236}">
                <a16:creationId xmlns:a16="http://schemas.microsoft.com/office/drawing/2014/main" id="{CABD8F81-519A-104B-88A2-4B682A9DE096}"/>
              </a:ext>
            </a:extLst>
          </p:cNvPr>
          <p:cNvGrpSpPr/>
          <p:nvPr/>
        </p:nvGrpSpPr>
        <p:grpSpPr>
          <a:xfrm>
            <a:off x="628478" y="3550503"/>
            <a:ext cx="4630262" cy="1935897"/>
            <a:chOff x="628478" y="3550503"/>
            <a:chExt cx="4630262" cy="1935897"/>
          </a:xfrm>
        </p:grpSpPr>
        <p:grpSp>
          <p:nvGrpSpPr>
            <p:cNvPr id="2522" name="Group 2521">
              <a:extLst>
                <a:ext uri="{FF2B5EF4-FFF2-40B4-BE49-F238E27FC236}">
                  <a16:creationId xmlns:a16="http://schemas.microsoft.com/office/drawing/2014/main" id="{F54A1D1E-FF36-D743-AFA8-D3C74C3A34D3}"/>
                </a:ext>
              </a:extLst>
            </p:cNvPr>
            <p:cNvGrpSpPr/>
            <p:nvPr/>
          </p:nvGrpSpPr>
          <p:grpSpPr>
            <a:xfrm>
              <a:off x="3833361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07E51812-9247-CA4F-B189-993416E63E5D}"/>
                  </a:ext>
                </a:extLst>
              </p:cNvPr>
              <p:cNvCxnSpPr>
                <a:cxnSpLocks/>
                <a:endCxn id="2298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EA4A0CB1-3F42-4944-9840-FB43738D7F01}"/>
                  </a:ext>
                </a:extLst>
              </p:cNvPr>
              <p:cNvCxnSpPr>
                <a:cxnSpLocks/>
                <a:endCxn id="2362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8" name="Straight Connector 2277">
                <a:extLst>
                  <a:ext uri="{FF2B5EF4-FFF2-40B4-BE49-F238E27FC236}">
                    <a16:creationId xmlns:a16="http://schemas.microsoft.com/office/drawing/2014/main" id="{8B7E381B-2282-9847-8FE9-7DB6AEAA3B61}"/>
                  </a:ext>
                </a:extLst>
              </p:cNvPr>
              <p:cNvCxnSpPr>
                <a:cxnSpLocks/>
                <a:endCxn id="247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79" name="Group 2278">
                <a:extLst>
                  <a:ext uri="{FF2B5EF4-FFF2-40B4-BE49-F238E27FC236}">
                    <a16:creationId xmlns:a16="http://schemas.microsoft.com/office/drawing/2014/main" id="{AC02A6C9-87D9-2A49-9800-21A535F2998C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280" name="Group 506">
                  <a:extLst>
                    <a:ext uri="{FF2B5EF4-FFF2-40B4-BE49-F238E27FC236}">
                      <a16:creationId xmlns:a16="http://schemas.microsoft.com/office/drawing/2014/main" id="{A7B8652E-31B5-4B41-B6F5-D67F5BA9FE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FD5BBCFB-1E19-BD49-912E-B28D0226E8F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3" name="Straight Connector 2302">
                    <a:extLst>
                      <a:ext uri="{FF2B5EF4-FFF2-40B4-BE49-F238E27FC236}">
                        <a16:creationId xmlns:a16="http://schemas.microsoft.com/office/drawing/2014/main" id="{85D331F3-540C-4D47-818B-D4DFBBF92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91440F2F-FF46-8947-80FF-929B7758CB3E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5" name="Straight Connector 2304">
                    <a:extLst>
                      <a:ext uri="{FF2B5EF4-FFF2-40B4-BE49-F238E27FC236}">
                        <a16:creationId xmlns:a16="http://schemas.microsoft.com/office/drawing/2014/main" id="{89C42C1D-947D-2046-B452-9052246A9C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31930012-FB89-DD42-9386-842599988E69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5B21C088-5508-CA43-967B-4544D05408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08" name="Straight Connector 2307">
                    <a:extLst>
                      <a:ext uri="{FF2B5EF4-FFF2-40B4-BE49-F238E27FC236}">
                        <a16:creationId xmlns:a16="http://schemas.microsoft.com/office/drawing/2014/main" id="{7D901C73-6EEF-8B4B-9DE3-6C7D201204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09" name="Group 544">
                    <a:extLst>
                      <a:ext uri="{FF2B5EF4-FFF2-40B4-BE49-F238E27FC236}">
                        <a16:creationId xmlns:a16="http://schemas.microsoft.com/office/drawing/2014/main" id="{9832DE10-4905-A24D-A68F-D5D4F26A27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7" name="Straight Connector 2336">
                      <a:extLst>
                        <a:ext uri="{FF2B5EF4-FFF2-40B4-BE49-F238E27FC236}">
                          <a16:creationId xmlns:a16="http://schemas.microsoft.com/office/drawing/2014/main" id="{90E54857-BEAA-D14F-9D93-38F6E006E6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8" name="Straight Connector 2337">
                      <a:extLst>
                        <a:ext uri="{FF2B5EF4-FFF2-40B4-BE49-F238E27FC236}">
                          <a16:creationId xmlns:a16="http://schemas.microsoft.com/office/drawing/2014/main" id="{132007CA-8466-EA4F-943B-747AC92155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0" name="Group 547">
                    <a:extLst>
                      <a:ext uri="{FF2B5EF4-FFF2-40B4-BE49-F238E27FC236}">
                        <a16:creationId xmlns:a16="http://schemas.microsoft.com/office/drawing/2014/main" id="{2152290B-30C2-8F4A-8FC0-ACF5495E86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5" name="Straight Connector 2334">
                      <a:extLst>
                        <a:ext uri="{FF2B5EF4-FFF2-40B4-BE49-F238E27FC236}">
                          <a16:creationId xmlns:a16="http://schemas.microsoft.com/office/drawing/2014/main" id="{83A34C97-61E0-C44B-A608-3931B9A61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6" name="Straight Connector 2335">
                      <a:extLst>
                        <a:ext uri="{FF2B5EF4-FFF2-40B4-BE49-F238E27FC236}">
                          <a16:creationId xmlns:a16="http://schemas.microsoft.com/office/drawing/2014/main" id="{5639D87F-BFEA-D149-8904-6A85BBC843A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1" name="Group 549">
                    <a:extLst>
                      <a:ext uri="{FF2B5EF4-FFF2-40B4-BE49-F238E27FC236}">
                        <a16:creationId xmlns:a16="http://schemas.microsoft.com/office/drawing/2014/main" id="{44831599-8D32-FB4B-A9DC-33EFC99F70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3" name="Straight Connector 2332">
                      <a:extLst>
                        <a:ext uri="{FF2B5EF4-FFF2-40B4-BE49-F238E27FC236}">
                          <a16:creationId xmlns:a16="http://schemas.microsoft.com/office/drawing/2014/main" id="{056B47A2-E138-BD40-9D4E-4E1822BC3D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4" name="Straight Connector 2333">
                      <a:extLst>
                        <a:ext uri="{FF2B5EF4-FFF2-40B4-BE49-F238E27FC236}">
                          <a16:creationId xmlns:a16="http://schemas.microsoft.com/office/drawing/2014/main" id="{E0403499-4864-B745-A45E-1BEFCDAFF8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2" name="Group 550">
                    <a:extLst>
                      <a:ext uri="{FF2B5EF4-FFF2-40B4-BE49-F238E27FC236}">
                        <a16:creationId xmlns:a16="http://schemas.microsoft.com/office/drawing/2014/main" id="{6DA4B1DB-ED45-4B48-A0FB-A451EA464C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31" name="Straight Connector 2330">
                      <a:extLst>
                        <a:ext uri="{FF2B5EF4-FFF2-40B4-BE49-F238E27FC236}">
                          <a16:creationId xmlns:a16="http://schemas.microsoft.com/office/drawing/2014/main" id="{D0CB3D7C-D1DA-6740-A29E-037E2226A8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2" name="Straight Connector 2331">
                      <a:extLst>
                        <a:ext uri="{FF2B5EF4-FFF2-40B4-BE49-F238E27FC236}">
                          <a16:creationId xmlns:a16="http://schemas.microsoft.com/office/drawing/2014/main" id="{63E23CBC-6E6D-4F43-B5B7-55A7675CCB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3" name="Group 551">
                    <a:extLst>
                      <a:ext uri="{FF2B5EF4-FFF2-40B4-BE49-F238E27FC236}">
                        <a16:creationId xmlns:a16="http://schemas.microsoft.com/office/drawing/2014/main" id="{BD921E18-788A-D740-8134-F5B3AB965C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9" name="Straight Connector 2328">
                      <a:extLst>
                        <a:ext uri="{FF2B5EF4-FFF2-40B4-BE49-F238E27FC236}">
                          <a16:creationId xmlns:a16="http://schemas.microsoft.com/office/drawing/2014/main" id="{0022BC58-4849-5F4F-A4D3-6C43F3AF55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0" name="Straight Connector 2329">
                      <a:extLst>
                        <a:ext uri="{FF2B5EF4-FFF2-40B4-BE49-F238E27FC236}">
                          <a16:creationId xmlns:a16="http://schemas.microsoft.com/office/drawing/2014/main" id="{EE006CD1-C8AD-B441-AF9C-BE533EB09D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4" name="Group 552">
                    <a:extLst>
                      <a:ext uri="{FF2B5EF4-FFF2-40B4-BE49-F238E27FC236}">
                        <a16:creationId xmlns:a16="http://schemas.microsoft.com/office/drawing/2014/main" id="{83687260-37F2-964D-8D6F-F3D0AFDDCB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7" name="Straight Connector 2326">
                      <a:extLst>
                        <a:ext uri="{FF2B5EF4-FFF2-40B4-BE49-F238E27FC236}">
                          <a16:creationId xmlns:a16="http://schemas.microsoft.com/office/drawing/2014/main" id="{8506789E-5C98-7A47-85B3-53016C70211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8" name="Straight Connector 2327">
                      <a:extLst>
                        <a:ext uri="{FF2B5EF4-FFF2-40B4-BE49-F238E27FC236}">
                          <a16:creationId xmlns:a16="http://schemas.microsoft.com/office/drawing/2014/main" id="{84E852B4-DBE5-1541-A9F2-16A1DAB1D4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5" name="Group 555">
                    <a:extLst>
                      <a:ext uri="{FF2B5EF4-FFF2-40B4-BE49-F238E27FC236}">
                        <a16:creationId xmlns:a16="http://schemas.microsoft.com/office/drawing/2014/main" id="{4A3FBE37-D0A9-7E45-BFAB-B8536B95B90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5" name="Straight Connector 2324">
                      <a:extLst>
                        <a:ext uri="{FF2B5EF4-FFF2-40B4-BE49-F238E27FC236}">
                          <a16:creationId xmlns:a16="http://schemas.microsoft.com/office/drawing/2014/main" id="{65A655A0-9D53-8C4E-A78E-104274B0D6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6" name="Straight Connector 2325">
                      <a:extLst>
                        <a:ext uri="{FF2B5EF4-FFF2-40B4-BE49-F238E27FC236}">
                          <a16:creationId xmlns:a16="http://schemas.microsoft.com/office/drawing/2014/main" id="{42F7D494-EC9E-8E44-B72B-2A3D99ED1B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6" name="Group 556">
                    <a:extLst>
                      <a:ext uri="{FF2B5EF4-FFF2-40B4-BE49-F238E27FC236}">
                        <a16:creationId xmlns:a16="http://schemas.microsoft.com/office/drawing/2014/main" id="{F9EAE8A2-A814-4640-AADF-556DA12A062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3" name="Straight Connector 2322">
                      <a:extLst>
                        <a:ext uri="{FF2B5EF4-FFF2-40B4-BE49-F238E27FC236}">
                          <a16:creationId xmlns:a16="http://schemas.microsoft.com/office/drawing/2014/main" id="{9744C030-C657-B142-A53D-CDBD1A8C336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4" name="Straight Connector 2323">
                      <a:extLst>
                        <a:ext uri="{FF2B5EF4-FFF2-40B4-BE49-F238E27FC236}">
                          <a16:creationId xmlns:a16="http://schemas.microsoft.com/office/drawing/2014/main" id="{E86A1E59-AA12-7244-BED7-1DAFFA0FA7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7" name="Group 557">
                    <a:extLst>
                      <a:ext uri="{FF2B5EF4-FFF2-40B4-BE49-F238E27FC236}">
                        <a16:creationId xmlns:a16="http://schemas.microsoft.com/office/drawing/2014/main" id="{C2F3CFD7-A822-0D48-BAA7-9AAE7E2598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21" name="Straight Connector 2320">
                      <a:extLst>
                        <a:ext uri="{FF2B5EF4-FFF2-40B4-BE49-F238E27FC236}">
                          <a16:creationId xmlns:a16="http://schemas.microsoft.com/office/drawing/2014/main" id="{0EE762F2-8D5A-AE44-863D-57BBC25A2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2" name="Straight Connector 2321">
                      <a:extLst>
                        <a:ext uri="{FF2B5EF4-FFF2-40B4-BE49-F238E27FC236}">
                          <a16:creationId xmlns:a16="http://schemas.microsoft.com/office/drawing/2014/main" id="{E9C86D11-7177-9E49-8309-7B6C659841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8" name="Group 558">
                    <a:extLst>
                      <a:ext uri="{FF2B5EF4-FFF2-40B4-BE49-F238E27FC236}">
                        <a16:creationId xmlns:a16="http://schemas.microsoft.com/office/drawing/2014/main" id="{7B6D3704-3A39-B24F-8DD5-14DD393B0F7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19" name="Straight Connector 2318">
                      <a:extLst>
                        <a:ext uri="{FF2B5EF4-FFF2-40B4-BE49-F238E27FC236}">
                          <a16:creationId xmlns:a16="http://schemas.microsoft.com/office/drawing/2014/main" id="{7CF49B5F-09EA-5147-9A50-E22FEEF165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0" name="Straight Connector 2319">
                      <a:extLst>
                        <a:ext uri="{FF2B5EF4-FFF2-40B4-BE49-F238E27FC236}">
                          <a16:creationId xmlns:a16="http://schemas.microsoft.com/office/drawing/2014/main" id="{529059EE-E922-4D48-A284-A247DF3A38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281" name="Straight Connector 2280">
                  <a:extLst>
                    <a:ext uri="{FF2B5EF4-FFF2-40B4-BE49-F238E27FC236}">
                      <a16:creationId xmlns:a16="http://schemas.microsoft.com/office/drawing/2014/main" id="{619E89F9-107F-E14A-B8CB-1C8167EDCC9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2" name="Straight Connector 2281">
                  <a:extLst>
                    <a:ext uri="{FF2B5EF4-FFF2-40B4-BE49-F238E27FC236}">
                      <a16:creationId xmlns:a16="http://schemas.microsoft.com/office/drawing/2014/main" id="{92BBB2AC-654B-7D47-808B-AA53B98B7D9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3" name="Straight Connector 2282">
                  <a:extLst>
                    <a:ext uri="{FF2B5EF4-FFF2-40B4-BE49-F238E27FC236}">
                      <a16:creationId xmlns:a16="http://schemas.microsoft.com/office/drawing/2014/main" id="{FD22B955-7BB9-7A4B-A14D-710606009AB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4" name="Straight Connector 2283">
                  <a:extLst>
                    <a:ext uri="{FF2B5EF4-FFF2-40B4-BE49-F238E27FC236}">
                      <a16:creationId xmlns:a16="http://schemas.microsoft.com/office/drawing/2014/main" id="{63D436EC-9580-7845-8FB6-6B43BCC41DB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5" name="Straight Connector 2284">
                  <a:extLst>
                    <a:ext uri="{FF2B5EF4-FFF2-40B4-BE49-F238E27FC236}">
                      <a16:creationId xmlns:a16="http://schemas.microsoft.com/office/drawing/2014/main" id="{9665F424-0C33-0B4F-B691-43D22BB35E9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6" name="Straight Connector 2285">
                  <a:extLst>
                    <a:ext uri="{FF2B5EF4-FFF2-40B4-BE49-F238E27FC236}">
                      <a16:creationId xmlns:a16="http://schemas.microsoft.com/office/drawing/2014/main" id="{F121A627-310D-104E-8993-5EC5D8941CF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7" name="Straight Connector 2286">
                  <a:extLst>
                    <a:ext uri="{FF2B5EF4-FFF2-40B4-BE49-F238E27FC236}">
                      <a16:creationId xmlns:a16="http://schemas.microsoft.com/office/drawing/2014/main" id="{428B4CD3-DED8-5A45-AF60-99C022E3F0FA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8" name="Straight Connector 2287">
                  <a:extLst>
                    <a:ext uri="{FF2B5EF4-FFF2-40B4-BE49-F238E27FC236}">
                      <a16:creationId xmlns:a16="http://schemas.microsoft.com/office/drawing/2014/main" id="{C09C705D-1C8E-224A-8A24-B72D27540119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9" name="Straight Connector 2288">
                  <a:extLst>
                    <a:ext uri="{FF2B5EF4-FFF2-40B4-BE49-F238E27FC236}">
                      <a16:creationId xmlns:a16="http://schemas.microsoft.com/office/drawing/2014/main" id="{60F14028-0577-1946-AB96-90616A51C02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0" name="Straight Connector 2289">
                  <a:extLst>
                    <a:ext uri="{FF2B5EF4-FFF2-40B4-BE49-F238E27FC236}">
                      <a16:creationId xmlns:a16="http://schemas.microsoft.com/office/drawing/2014/main" id="{4FA9DF8B-1733-234D-87ED-3FFA2FD2BB7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1" name="Straight Connector 2290">
                  <a:extLst>
                    <a:ext uri="{FF2B5EF4-FFF2-40B4-BE49-F238E27FC236}">
                      <a16:creationId xmlns:a16="http://schemas.microsoft.com/office/drawing/2014/main" id="{2F9A1F62-EE43-2941-934B-DA06553478D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2" name="Straight Connector 2291">
                  <a:extLst>
                    <a:ext uri="{FF2B5EF4-FFF2-40B4-BE49-F238E27FC236}">
                      <a16:creationId xmlns:a16="http://schemas.microsoft.com/office/drawing/2014/main" id="{A6415396-9D20-154D-A80F-84465630A69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3" name="Straight Connector 2292">
                  <a:extLst>
                    <a:ext uri="{FF2B5EF4-FFF2-40B4-BE49-F238E27FC236}">
                      <a16:creationId xmlns:a16="http://schemas.microsoft.com/office/drawing/2014/main" id="{A3328FAD-E9EF-C04B-8F67-456AB8E9578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4" name="Group 2293">
                  <a:extLst>
                    <a:ext uri="{FF2B5EF4-FFF2-40B4-BE49-F238E27FC236}">
                      <a16:creationId xmlns:a16="http://schemas.microsoft.com/office/drawing/2014/main" id="{17AC471E-684D-D841-8C42-5D457ACD0E77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D2BE09E0-69EE-7949-8784-071729C25E57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6" name="Freeform 2295">
                    <a:extLst>
                      <a:ext uri="{FF2B5EF4-FFF2-40B4-BE49-F238E27FC236}">
                        <a16:creationId xmlns:a16="http://schemas.microsoft.com/office/drawing/2014/main" id="{4AFA7F4E-0DDF-2D43-8612-DC9C789FD61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18CF12F5-ECF0-BB47-9F52-03ED0DDF1136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298" name="Freeform 2297">
                      <a:extLst>
                        <a:ext uri="{FF2B5EF4-FFF2-40B4-BE49-F238E27FC236}">
                          <a16:creationId xmlns:a16="http://schemas.microsoft.com/office/drawing/2014/main" id="{537CEA06-B306-6243-BC5E-6EC764AAB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99" name="Freeform 2298">
                      <a:extLst>
                        <a:ext uri="{FF2B5EF4-FFF2-40B4-BE49-F238E27FC236}">
                          <a16:creationId xmlns:a16="http://schemas.microsoft.com/office/drawing/2014/main" id="{2335930D-6254-034B-9953-9AFB8BF8D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0" name="Freeform 2299">
                      <a:extLst>
                        <a:ext uri="{FF2B5EF4-FFF2-40B4-BE49-F238E27FC236}">
                          <a16:creationId xmlns:a16="http://schemas.microsoft.com/office/drawing/2014/main" id="{3212805A-4AB2-E540-A43F-389E40AC1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01" name="Freeform 2300">
                      <a:extLst>
                        <a:ext uri="{FF2B5EF4-FFF2-40B4-BE49-F238E27FC236}">
                          <a16:creationId xmlns:a16="http://schemas.microsoft.com/office/drawing/2014/main" id="{783E79E3-1422-3444-AD7E-67A622EE3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339" name="Straight Connector 2338">
                <a:extLst>
                  <a:ext uri="{FF2B5EF4-FFF2-40B4-BE49-F238E27FC236}">
                    <a16:creationId xmlns:a16="http://schemas.microsoft.com/office/drawing/2014/main" id="{A9556B21-E664-8649-9A18-571C28B6049D}"/>
                  </a:ext>
                </a:extLst>
              </p:cNvPr>
              <p:cNvCxnSpPr>
                <a:cxnSpLocks/>
                <a:endCxn id="2419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0" name="Group 2339">
                <a:extLst>
                  <a:ext uri="{FF2B5EF4-FFF2-40B4-BE49-F238E27FC236}">
                    <a16:creationId xmlns:a16="http://schemas.microsoft.com/office/drawing/2014/main" id="{8920259F-DBD7-1C4D-9502-331D992CB674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341" name="Group 506">
                  <a:extLst>
                    <a:ext uri="{FF2B5EF4-FFF2-40B4-BE49-F238E27FC236}">
                      <a16:creationId xmlns:a16="http://schemas.microsoft.com/office/drawing/2014/main" id="{8B2F1D96-A3F6-D64A-8D21-711FEB67CF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DA3BF071-CC51-7D4B-8A7E-F99A149E56A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4" name="Straight Connector 2363">
                    <a:extLst>
                      <a:ext uri="{FF2B5EF4-FFF2-40B4-BE49-F238E27FC236}">
                        <a16:creationId xmlns:a16="http://schemas.microsoft.com/office/drawing/2014/main" id="{B34B9351-7DFD-6643-9472-023B68341E7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87B70B4B-F01F-7645-A3FD-B2C8DB6FEA74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6" name="Straight Connector 2365">
                    <a:extLst>
                      <a:ext uri="{FF2B5EF4-FFF2-40B4-BE49-F238E27FC236}">
                        <a16:creationId xmlns:a16="http://schemas.microsoft.com/office/drawing/2014/main" id="{BEB8ACA0-7B6B-6F40-B4D3-8065EF2195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DA9396B9-C976-9947-BED0-6F5A9AA9DD2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4431B0FC-C780-B44D-B27D-2156FEEA3A45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369" name="Straight Connector 2368">
                    <a:extLst>
                      <a:ext uri="{FF2B5EF4-FFF2-40B4-BE49-F238E27FC236}">
                        <a16:creationId xmlns:a16="http://schemas.microsoft.com/office/drawing/2014/main" id="{F72FB103-246D-B248-8BFF-DD6A2B92B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70" name="Group 544">
                    <a:extLst>
                      <a:ext uri="{FF2B5EF4-FFF2-40B4-BE49-F238E27FC236}">
                        <a16:creationId xmlns:a16="http://schemas.microsoft.com/office/drawing/2014/main" id="{7910A8A9-5BA2-5448-83EB-FD673F73B3B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8" name="Straight Connector 2397">
                      <a:extLst>
                        <a:ext uri="{FF2B5EF4-FFF2-40B4-BE49-F238E27FC236}">
                          <a16:creationId xmlns:a16="http://schemas.microsoft.com/office/drawing/2014/main" id="{74A01E35-0458-6143-8AF6-739403491B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9" name="Straight Connector 2398">
                      <a:extLst>
                        <a:ext uri="{FF2B5EF4-FFF2-40B4-BE49-F238E27FC236}">
                          <a16:creationId xmlns:a16="http://schemas.microsoft.com/office/drawing/2014/main" id="{396995E0-7B36-2F45-8CDA-EBAC3A55C5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1" name="Group 547">
                    <a:extLst>
                      <a:ext uri="{FF2B5EF4-FFF2-40B4-BE49-F238E27FC236}">
                        <a16:creationId xmlns:a16="http://schemas.microsoft.com/office/drawing/2014/main" id="{8515C717-DDA9-3C4A-A259-193FF5E775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6" name="Straight Connector 2395">
                      <a:extLst>
                        <a:ext uri="{FF2B5EF4-FFF2-40B4-BE49-F238E27FC236}">
                          <a16:creationId xmlns:a16="http://schemas.microsoft.com/office/drawing/2014/main" id="{508F8154-0E76-C846-A557-782834AFBE3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7" name="Straight Connector 2396">
                      <a:extLst>
                        <a:ext uri="{FF2B5EF4-FFF2-40B4-BE49-F238E27FC236}">
                          <a16:creationId xmlns:a16="http://schemas.microsoft.com/office/drawing/2014/main" id="{3A4B3462-30B9-1648-9B3F-7089AF9E88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2" name="Group 549">
                    <a:extLst>
                      <a:ext uri="{FF2B5EF4-FFF2-40B4-BE49-F238E27FC236}">
                        <a16:creationId xmlns:a16="http://schemas.microsoft.com/office/drawing/2014/main" id="{49FD3C32-8DEE-C141-BFD0-11DFA43BC5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4" name="Straight Connector 2393">
                      <a:extLst>
                        <a:ext uri="{FF2B5EF4-FFF2-40B4-BE49-F238E27FC236}">
                          <a16:creationId xmlns:a16="http://schemas.microsoft.com/office/drawing/2014/main" id="{48B52404-DADB-1241-92B1-D5275E6B30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5" name="Straight Connector 2394">
                      <a:extLst>
                        <a:ext uri="{FF2B5EF4-FFF2-40B4-BE49-F238E27FC236}">
                          <a16:creationId xmlns:a16="http://schemas.microsoft.com/office/drawing/2014/main" id="{E7D3CBDD-8E6C-0042-A93E-46ACE2398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3" name="Group 550">
                    <a:extLst>
                      <a:ext uri="{FF2B5EF4-FFF2-40B4-BE49-F238E27FC236}">
                        <a16:creationId xmlns:a16="http://schemas.microsoft.com/office/drawing/2014/main" id="{5944B0D3-40D0-E747-BD5D-45462F8C79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2" name="Straight Connector 2391">
                      <a:extLst>
                        <a:ext uri="{FF2B5EF4-FFF2-40B4-BE49-F238E27FC236}">
                          <a16:creationId xmlns:a16="http://schemas.microsoft.com/office/drawing/2014/main" id="{99D23C72-E185-074C-BC83-CC65B906C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3" name="Straight Connector 2392">
                      <a:extLst>
                        <a:ext uri="{FF2B5EF4-FFF2-40B4-BE49-F238E27FC236}">
                          <a16:creationId xmlns:a16="http://schemas.microsoft.com/office/drawing/2014/main" id="{1B0F0212-FCBC-AE4D-99A3-53800C00C3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4" name="Group 551">
                    <a:extLst>
                      <a:ext uri="{FF2B5EF4-FFF2-40B4-BE49-F238E27FC236}">
                        <a16:creationId xmlns:a16="http://schemas.microsoft.com/office/drawing/2014/main" id="{0B7D011C-1BBD-5C4D-9F5F-9EF99058E4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90" name="Straight Connector 2389">
                      <a:extLst>
                        <a:ext uri="{FF2B5EF4-FFF2-40B4-BE49-F238E27FC236}">
                          <a16:creationId xmlns:a16="http://schemas.microsoft.com/office/drawing/2014/main" id="{E727C0F3-EA3A-4B41-A66C-641A801FB4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1" name="Straight Connector 2390">
                      <a:extLst>
                        <a:ext uri="{FF2B5EF4-FFF2-40B4-BE49-F238E27FC236}">
                          <a16:creationId xmlns:a16="http://schemas.microsoft.com/office/drawing/2014/main" id="{8DA3E3A7-73DA-A541-AA13-C1A0C04C7B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5" name="Group 552">
                    <a:extLst>
                      <a:ext uri="{FF2B5EF4-FFF2-40B4-BE49-F238E27FC236}">
                        <a16:creationId xmlns:a16="http://schemas.microsoft.com/office/drawing/2014/main" id="{AEE459DC-FF26-3A44-8B7B-A7CC834C47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8" name="Straight Connector 2387">
                      <a:extLst>
                        <a:ext uri="{FF2B5EF4-FFF2-40B4-BE49-F238E27FC236}">
                          <a16:creationId xmlns:a16="http://schemas.microsoft.com/office/drawing/2014/main" id="{03A834E2-2DB0-1B48-94AB-AC3C77BE75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9" name="Straight Connector 2388">
                      <a:extLst>
                        <a:ext uri="{FF2B5EF4-FFF2-40B4-BE49-F238E27FC236}">
                          <a16:creationId xmlns:a16="http://schemas.microsoft.com/office/drawing/2014/main" id="{40AD60AB-6AC6-AC4F-9758-1E46AB2A967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6" name="Group 555">
                    <a:extLst>
                      <a:ext uri="{FF2B5EF4-FFF2-40B4-BE49-F238E27FC236}">
                        <a16:creationId xmlns:a16="http://schemas.microsoft.com/office/drawing/2014/main" id="{35F375F7-AED7-FB4D-85D2-E2A1F7C969C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6" name="Straight Connector 2385">
                      <a:extLst>
                        <a:ext uri="{FF2B5EF4-FFF2-40B4-BE49-F238E27FC236}">
                          <a16:creationId xmlns:a16="http://schemas.microsoft.com/office/drawing/2014/main" id="{04E819DC-180A-FD48-8AEB-CB916C22C0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7" name="Straight Connector 2386">
                      <a:extLst>
                        <a:ext uri="{FF2B5EF4-FFF2-40B4-BE49-F238E27FC236}">
                          <a16:creationId xmlns:a16="http://schemas.microsoft.com/office/drawing/2014/main" id="{8FAB1081-399E-AC4D-81BB-390BB53209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7" name="Group 556">
                    <a:extLst>
                      <a:ext uri="{FF2B5EF4-FFF2-40B4-BE49-F238E27FC236}">
                        <a16:creationId xmlns:a16="http://schemas.microsoft.com/office/drawing/2014/main" id="{7950C1BF-0002-3046-901A-FE8215BC7CD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4" name="Straight Connector 2383">
                      <a:extLst>
                        <a:ext uri="{FF2B5EF4-FFF2-40B4-BE49-F238E27FC236}">
                          <a16:creationId xmlns:a16="http://schemas.microsoft.com/office/drawing/2014/main" id="{2D75E21E-9106-FA46-AF24-C64280D87C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5" name="Straight Connector 2384">
                      <a:extLst>
                        <a:ext uri="{FF2B5EF4-FFF2-40B4-BE49-F238E27FC236}">
                          <a16:creationId xmlns:a16="http://schemas.microsoft.com/office/drawing/2014/main" id="{10D15BB5-0454-B444-A942-E89F9DE077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8" name="Group 557">
                    <a:extLst>
                      <a:ext uri="{FF2B5EF4-FFF2-40B4-BE49-F238E27FC236}">
                        <a16:creationId xmlns:a16="http://schemas.microsoft.com/office/drawing/2014/main" id="{BB8F8CD4-B8FC-374F-B321-9CCE71A284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2" name="Straight Connector 2381">
                      <a:extLst>
                        <a:ext uri="{FF2B5EF4-FFF2-40B4-BE49-F238E27FC236}">
                          <a16:creationId xmlns:a16="http://schemas.microsoft.com/office/drawing/2014/main" id="{A8CE3D36-4F21-F840-B515-16A3CA0F5F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3" name="Straight Connector 2382">
                      <a:extLst>
                        <a:ext uri="{FF2B5EF4-FFF2-40B4-BE49-F238E27FC236}">
                          <a16:creationId xmlns:a16="http://schemas.microsoft.com/office/drawing/2014/main" id="{374EF800-4E88-0341-9DFC-975A465CA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79" name="Group 558">
                    <a:extLst>
                      <a:ext uri="{FF2B5EF4-FFF2-40B4-BE49-F238E27FC236}">
                        <a16:creationId xmlns:a16="http://schemas.microsoft.com/office/drawing/2014/main" id="{E0E77391-A29D-BF4A-B5FF-53DB190154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380" name="Straight Connector 2379">
                      <a:extLst>
                        <a:ext uri="{FF2B5EF4-FFF2-40B4-BE49-F238E27FC236}">
                          <a16:creationId xmlns:a16="http://schemas.microsoft.com/office/drawing/2014/main" id="{05364F18-EF17-1E44-BE7D-24C76224399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1" name="Straight Connector 2380">
                      <a:extLst>
                        <a:ext uri="{FF2B5EF4-FFF2-40B4-BE49-F238E27FC236}">
                          <a16:creationId xmlns:a16="http://schemas.microsoft.com/office/drawing/2014/main" id="{14EDC7C5-B700-7940-91D1-457A8CBF64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342" name="Straight Connector 2341">
                  <a:extLst>
                    <a:ext uri="{FF2B5EF4-FFF2-40B4-BE49-F238E27FC236}">
                      <a16:creationId xmlns:a16="http://schemas.microsoft.com/office/drawing/2014/main" id="{21544BA5-8A81-4748-894A-A7C675A1C53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3" name="Straight Connector 2342">
                  <a:extLst>
                    <a:ext uri="{FF2B5EF4-FFF2-40B4-BE49-F238E27FC236}">
                      <a16:creationId xmlns:a16="http://schemas.microsoft.com/office/drawing/2014/main" id="{C2F37B4E-DA7A-C349-A0A1-A0ED2D14A4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4" name="Straight Connector 2343">
                  <a:extLst>
                    <a:ext uri="{FF2B5EF4-FFF2-40B4-BE49-F238E27FC236}">
                      <a16:creationId xmlns:a16="http://schemas.microsoft.com/office/drawing/2014/main" id="{018FE6C9-E9DD-9946-846D-F46B9C9FBB0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5" name="Straight Connector 2344">
                  <a:extLst>
                    <a:ext uri="{FF2B5EF4-FFF2-40B4-BE49-F238E27FC236}">
                      <a16:creationId xmlns:a16="http://schemas.microsoft.com/office/drawing/2014/main" id="{A16A8D54-316D-994E-95E4-C6D39FBCC4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6" name="Straight Connector 2345">
                  <a:extLst>
                    <a:ext uri="{FF2B5EF4-FFF2-40B4-BE49-F238E27FC236}">
                      <a16:creationId xmlns:a16="http://schemas.microsoft.com/office/drawing/2014/main" id="{DFFAD0BA-6C6D-494B-A63C-CA4F608893B8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7" name="Straight Connector 2346">
                  <a:extLst>
                    <a:ext uri="{FF2B5EF4-FFF2-40B4-BE49-F238E27FC236}">
                      <a16:creationId xmlns:a16="http://schemas.microsoft.com/office/drawing/2014/main" id="{4B7548A4-ADF2-304B-973E-40EBAD8DA903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8" name="Straight Connector 2347">
                  <a:extLst>
                    <a:ext uri="{FF2B5EF4-FFF2-40B4-BE49-F238E27FC236}">
                      <a16:creationId xmlns:a16="http://schemas.microsoft.com/office/drawing/2014/main" id="{DB4C92AC-50C5-D14D-829F-F8856BB4B1B0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9" name="Straight Connector 2348">
                  <a:extLst>
                    <a:ext uri="{FF2B5EF4-FFF2-40B4-BE49-F238E27FC236}">
                      <a16:creationId xmlns:a16="http://schemas.microsoft.com/office/drawing/2014/main" id="{BA345EF6-FC3A-A444-B301-46CE5CD9CE82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0" name="Straight Connector 2349">
                  <a:extLst>
                    <a:ext uri="{FF2B5EF4-FFF2-40B4-BE49-F238E27FC236}">
                      <a16:creationId xmlns:a16="http://schemas.microsoft.com/office/drawing/2014/main" id="{27643A89-B167-394F-99E0-1394BDC4D075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1" name="Straight Connector 2350">
                  <a:extLst>
                    <a:ext uri="{FF2B5EF4-FFF2-40B4-BE49-F238E27FC236}">
                      <a16:creationId xmlns:a16="http://schemas.microsoft.com/office/drawing/2014/main" id="{3CBB6863-0916-2443-8A7F-4191566E99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2" name="Straight Connector 2351">
                  <a:extLst>
                    <a:ext uri="{FF2B5EF4-FFF2-40B4-BE49-F238E27FC236}">
                      <a16:creationId xmlns:a16="http://schemas.microsoft.com/office/drawing/2014/main" id="{0D0D2BE2-59DC-6F4A-A07D-27EA6EA30EE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3" name="Straight Connector 2352">
                  <a:extLst>
                    <a:ext uri="{FF2B5EF4-FFF2-40B4-BE49-F238E27FC236}">
                      <a16:creationId xmlns:a16="http://schemas.microsoft.com/office/drawing/2014/main" id="{BBBC1298-B0F4-4947-B9C2-1C8C35C9F4B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4" name="Straight Connector 2353">
                  <a:extLst>
                    <a:ext uri="{FF2B5EF4-FFF2-40B4-BE49-F238E27FC236}">
                      <a16:creationId xmlns:a16="http://schemas.microsoft.com/office/drawing/2014/main" id="{E332CB77-B836-BD40-8AA7-620E600194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03E1801B-6305-8B4D-97F0-1285F7980D3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356" name="Rectangle 2355">
                    <a:extLst>
                      <a:ext uri="{FF2B5EF4-FFF2-40B4-BE49-F238E27FC236}">
                        <a16:creationId xmlns:a16="http://schemas.microsoft.com/office/drawing/2014/main" id="{FB483745-210A-514F-B274-CACFCA69828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7" name="Freeform 2356">
                    <a:extLst>
                      <a:ext uri="{FF2B5EF4-FFF2-40B4-BE49-F238E27FC236}">
                        <a16:creationId xmlns:a16="http://schemas.microsoft.com/office/drawing/2014/main" id="{323E14EC-0984-9D46-BE2E-5A6F963F52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625076BF-7E89-8445-81B0-89F2A19BB408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359" name="Freeform 2358">
                      <a:extLst>
                        <a:ext uri="{FF2B5EF4-FFF2-40B4-BE49-F238E27FC236}">
                          <a16:creationId xmlns:a16="http://schemas.microsoft.com/office/drawing/2014/main" id="{A6DDFD2B-83E6-EC46-BE36-C84823B9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0" name="Freeform 2359">
                      <a:extLst>
                        <a:ext uri="{FF2B5EF4-FFF2-40B4-BE49-F238E27FC236}">
                          <a16:creationId xmlns:a16="http://schemas.microsoft.com/office/drawing/2014/main" id="{102A8082-CBCB-4644-80C6-31569B55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1" name="Freeform 2360">
                      <a:extLst>
                        <a:ext uri="{FF2B5EF4-FFF2-40B4-BE49-F238E27FC236}">
                          <a16:creationId xmlns:a16="http://schemas.microsoft.com/office/drawing/2014/main" id="{BB29FD97-1852-CD4F-85CA-9B8DD1F43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2" name="Freeform 2361">
                      <a:extLst>
                        <a:ext uri="{FF2B5EF4-FFF2-40B4-BE49-F238E27FC236}">
                          <a16:creationId xmlns:a16="http://schemas.microsoft.com/office/drawing/2014/main" id="{70105F05-73A4-174F-B3B8-A9F1FF023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00" name="Group 2399">
                <a:extLst>
                  <a:ext uri="{FF2B5EF4-FFF2-40B4-BE49-F238E27FC236}">
                    <a16:creationId xmlns:a16="http://schemas.microsoft.com/office/drawing/2014/main" id="{DC72E541-5322-DB47-8286-5C840645D78D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01" name="Group 506">
                  <a:extLst>
                    <a:ext uri="{FF2B5EF4-FFF2-40B4-BE49-F238E27FC236}">
                      <a16:creationId xmlns:a16="http://schemas.microsoft.com/office/drawing/2014/main" id="{D97DFA29-2D8A-854E-9BB3-17889A0ACA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F8C2B6C5-DF24-C246-BAD8-3C1C2F06EB44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4" name="Straight Connector 2423">
                    <a:extLst>
                      <a:ext uri="{FF2B5EF4-FFF2-40B4-BE49-F238E27FC236}">
                        <a16:creationId xmlns:a16="http://schemas.microsoft.com/office/drawing/2014/main" id="{ECF8F5DC-A02A-A24D-98FF-B5DDF697D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916DF6DF-0A2A-4F4B-A21D-8C44A5DB2C9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6" name="Straight Connector 2425">
                    <a:extLst>
                      <a:ext uri="{FF2B5EF4-FFF2-40B4-BE49-F238E27FC236}">
                        <a16:creationId xmlns:a16="http://schemas.microsoft.com/office/drawing/2014/main" id="{C3B297FC-EC68-9040-B99C-365C653F221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EAECFBE5-0341-7046-B835-ABD05CE6DDC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EAA01B0A-8376-8E45-9199-E144D7A061DC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29" name="Straight Connector 2428">
                    <a:extLst>
                      <a:ext uri="{FF2B5EF4-FFF2-40B4-BE49-F238E27FC236}">
                        <a16:creationId xmlns:a16="http://schemas.microsoft.com/office/drawing/2014/main" id="{655C3617-4F93-9240-B8D3-1BBF7E0EC8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0" name="Group 544">
                    <a:extLst>
                      <a:ext uri="{FF2B5EF4-FFF2-40B4-BE49-F238E27FC236}">
                        <a16:creationId xmlns:a16="http://schemas.microsoft.com/office/drawing/2014/main" id="{D5991026-F1AD-6943-961A-EFDD236F328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8" name="Straight Connector 2457">
                      <a:extLst>
                        <a:ext uri="{FF2B5EF4-FFF2-40B4-BE49-F238E27FC236}">
                          <a16:creationId xmlns:a16="http://schemas.microsoft.com/office/drawing/2014/main" id="{9638B423-7D58-224E-9AAC-4B4259585B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9" name="Straight Connector 2458">
                      <a:extLst>
                        <a:ext uri="{FF2B5EF4-FFF2-40B4-BE49-F238E27FC236}">
                          <a16:creationId xmlns:a16="http://schemas.microsoft.com/office/drawing/2014/main" id="{48BBA55B-BDF2-AD48-A787-B57D187524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1" name="Group 547">
                    <a:extLst>
                      <a:ext uri="{FF2B5EF4-FFF2-40B4-BE49-F238E27FC236}">
                        <a16:creationId xmlns:a16="http://schemas.microsoft.com/office/drawing/2014/main" id="{4C8B18EE-DDA1-214D-92EE-F3CD597AC9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6" name="Straight Connector 2455">
                      <a:extLst>
                        <a:ext uri="{FF2B5EF4-FFF2-40B4-BE49-F238E27FC236}">
                          <a16:creationId xmlns:a16="http://schemas.microsoft.com/office/drawing/2014/main" id="{95F61286-A02E-0447-A980-38E969506A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7" name="Straight Connector 2456">
                      <a:extLst>
                        <a:ext uri="{FF2B5EF4-FFF2-40B4-BE49-F238E27FC236}">
                          <a16:creationId xmlns:a16="http://schemas.microsoft.com/office/drawing/2014/main" id="{71C305A0-7184-6444-9CA4-B234E0A2E3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2" name="Group 549">
                    <a:extLst>
                      <a:ext uri="{FF2B5EF4-FFF2-40B4-BE49-F238E27FC236}">
                        <a16:creationId xmlns:a16="http://schemas.microsoft.com/office/drawing/2014/main" id="{B6F9C950-6D8E-7B44-B2D7-7B1189715D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4" name="Straight Connector 2453">
                      <a:extLst>
                        <a:ext uri="{FF2B5EF4-FFF2-40B4-BE49-F238E27FC236}">
                          <a16:creationId xmlns:a16="http://schemas.microsoft.com/office/drawing/2014/main" id="{8CD1FF83-F141-1E41-BE1A-286369EA1F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5" name="Straight Connector 2454">
                      <a:extLst>
                        <a:ext uri="{FF2B5EF4-FFF2-40B4-BE49-F238E27FC236}">
                          <a16:creationId xmlns:a16="http://schemas.microsoft.com/office/drawing/2014/main" id="{BF607AE3-6348-9744-81B5-A0430C220B5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3" name="Group 550">
                    <a:extLst>
                      <a:ext uri="{FF2B5EF4-FFF2-40B4-BE49-F238E27FC236}">
                        <a16:creationId xmlns:a16="http://schemas.microsoft.com/office/drawing/2014/main" id="{89C7F0EF-869C-CD44-92A7-0769B290E5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2" name="Straight Connector 2451">
                      <a:extLst>
                        <a:ext uri="{FF2B5EF4-FFF2-40B4-BE49-F238E27FC236}">
                          <a16:creationId xmlns:a16="http://schemas.microsoft.com/office/drawing/2014/main" id="{2517E731-63AA-854F-BB24-0E088922C6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3" name="Straight Connector 2452">
                      <a:extLst>
                        <a:ext uri="{FF2B5EF4-FFF2-40B4-BE49-F238E27FC236}">
                          <a16:creationId xmlns:a16="http://schemas.microsoft.com/office/drawing/2014/main" id="{6C1BCB5B-B2A0-1B41-9969-235582B66E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4" name="Group 551">
                    <a:extLst>
                      <a:ext uri="{FF2B5EF4-FFF2-40B4-BE49-F238E27FC236}">
                        <a16:creationId xmlns:a16="http://schemas.microsoft.com/office/drawing/2014/main" id="{D5895C0F-EC16-5A44-BB3F-65B0645C98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50" name="Straight Connector 2449">
                      <a:extLst>
                        <a:ext uri="{FF2B5EF4-FFF2-40B4-BE49-F238E27FC236}">
                          <a16:creationId xmlns:a16="http://schemas.microsoft.com/office/drawing/2014/main" id="{B31E1928-C002-0A48-8690-0AC4856F71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1" name="Straight Connector 2450">
                      <a:extLst>
                        <a:ext uri="{FF2B5EF4-FFF2-40B4-BE49-F238E27FC236}">
                          <a16:creationId xmlns:a16="http://schemas.microsoft.com/office/drawing/2014/main" id="{BAF5FE34-5BE6-EF40-81E2-ED41FD3209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5" name="Group 552">
                    <a:extLst>
                      <a:ext uri="{FF2B5EF4-FFF2-40B4-BE49-F238E27FC236}">
                        <a16:creationId xmlns:a16="http://schemas.microsoft.com/office/drawing/2014/main" id="{C4227255-FE6C-6C47-87DE-92EEB0BDA7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8" name="Straight Connector 2447">
                      <a:extLst>
                        <a:ext uri="{FF2B5EF4-FFF2-40B4-BE49-F238E27FC236}">
                          <a16:creationId xmlns:a16="http://schemas.microsoft.com/office/drawing/2014/main" id="{B7A80E03-B1CA-6F43-879C-5B3B77288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9" name="Straight Connector 2448">
                      <a:extLst>
                        <a:ext uri="{FF2B5EF4-FFF2-40B4-BE49-F238E27FC236}">
                          <a16:creationId xmlns:a16="http://schemas.microsoft.com/office/drawing/2014/main" id="{79631E26-0B9E-9042-AD07-452224A9621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6" name="Group 555">
                    <a:extLst>
                      <a:ext uri="{FF2B5EF4-FFF2-40B4-BE49-F238E27FC236}">
                        <a16:creationId xmlns:a16="http://schemas.microsoft.com/office/drawing/2014/main" id="{84E73840-6F50-F643-BA41-9587F1EF6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6" name="Straight Connector 2445">
                      <a:extLst>
                        <a:ext uri="{FF2B5EF4-FFF2-40B4-BE49-F238E27FC236}">
                          <a16:creationId xmlns:a16="http://schemas.microsoft.com/office/drawing/2014/main" id="{558D42FE-501A-8C42-9AAE-CF41842354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7" name="Straight Connector 2446">
                      <a:extLst>
                        <a:ext uri="{FF2B5EF4-FFF2-40B4-BE49-F238E27FC236}">
                          <a16:creationId xmlns:a16="http://schemas.microsoft.com/office/drawing/2014/main" id="{736D2FF3-593F-7945-BC7A-2C01F80E052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7" name="Group 556">
                    <a:extLst>
                      <a:ext uri="{FF2B5EF4-FFF2-40B4-BE49-F238E27FC236}">
                        <a16:creationId xmlns:a16="http://schemas.microsoft.com/office/drawing/2014/main" id="{92A17294-BFAF-9E43-9B21-163F71675E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4" name="Straight Connector 2443">
                      <a:extLst>
                        <a:ext uri="{FF2B5EF4-FFF2-40B4-BE49-F238E27FC236}">
                          <a16:creationId xmlns:a16="http://schemas.microsoft.com/office/drawing/2014/main" id="{B6CD0D62-FBEA-694A-981F-DF1907F142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5" name="Straight Connector 2444">
                      <a:extLst>
                        <a:ext uri="{FF2B5EF4-FFF2-40B4-BE49-F238E27FC236}">
                          <a16:creationId xmlns:a16="http://schemas.microsoft.com/office/drawing/2014/main" id="{1C239A28-E49C-DE4C-9B4B-351CAEC3D4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8" name="Group 557">
                    <a:extLst>
                      <a:ext uri="{FF2B5EF4-FFF2-40B4-BE49-F238E27FC236}">
                        <a16:creationId xmlns:a16="http://schemas.microsoft.com/office/drawing/2014/main" id="{85654060-97CB-C544-A086-E224097DFE6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2" name="Straight Connector 2441">
                      <a:extLst>
                        <a:ext uri="{FF2B5EF4-FFF2-40B4-BE49-F238E27FC236}">
                          <a16:creationId xmlns:a16="http://schemas.microsoft.com/office/drawing/2014/main" id="{74FB43A4-2BEF-F34E-983B-37D3A80082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3" name="Straight Connector 2442">
                      <a:extLst>
                        <a:ext uri="{FF2B5EF4-FFF2-40B4-BE49-F238E27FC236}">
                          <a16:creationId xmlns:a16="http://schemas.microsoft.com/office/drawing/2014/main" id="{A5350130-26A3-AA40-B10D-7298AD406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9" name="Group 558">
                    <a:extLst>
                      <a:ext uri="{FF2B5EF4-FFF2-40B4-BE49-F238E27FC236}">
                        <a16:creationId xmlns:a16="http://schemas.microsoft.com/office/drawing/2014/main" id="{B6D9651B-51CC-D046-8694-6F6A35C4BBE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440" name="Straight Connector 2439">
                      <a:extLst>
                        <a:ext uri="{FF2B5EF4-FFF2-40B4-BE49-F238E27FC236}">
                          <a16:creationId xmlns:a16="http://schemas.microsoft.com/office/drawing/2014/main" id="{99124930-BC24-CA47-913A-BDE370E46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1" name="Straight Connector 2440">
                      <a:extLst>
                        <a:ext uri="{FF2B5EF4-FFF2-40B4-BE49-F238E27FC236}">
                          <a16:creationId xmlns:a16="http://schemas.microsoft.com/office/drawing/2014/main" id="{8A7E5B2A-72E9-C846-8543-07C902060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02" name="Straight Connector 2401">
                  <a:extLst>
                    <a:ext uri="{FF2B5EF4-FFF2-40B4-BE49-F238E27FC236}">
                      <a16:creationId xmlns:a16="http://schemas.microsoft.com/office/drawing/2014/main" id="{C1240F9B-96CF-7C4F-A7F2-819ED23931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3" name="Straight Connector 2402">
                  <a:extLst>
                    <a:ext uri="{FF2B5EF4-FFF2-40B4-BE49-F238E27FC236}">
                      <a16:creationId xmlns:a16="http://schemas.microsoft.com/office/drawing/2014/main" id="{4A18F4BD-1777-804F-992C-776C93BAB292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4" name="Straight Connector 2403">
                  <a:extLst>
                    <a:ext uri="{FF2B5EF4-FFF2-40B4-BE49-F238E27FC236}">
                      <a16:creationId xmlns:a16="http://schemas.microsoft.com/office/drawing/2014/main" id="{06A32EDA-E721-3941-98B7-B4142EB42F9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5" name="Straight Connector 2404">
                  <a:extLst>
                    <a:ext uri="{FF2B5EF4-FFF2-40B4-BE49-F238E27FC236}">
                      <a16:creationId xmlns:a16="http://schemas.microsoft.com/office/drawing/2014/main" id="{03ACC353-63F8-894D-B170-74F551725CA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6" name="Straight Connector 2405">
                  <a:extLst>
                    <a:ext uri="{FF2B5EF4-FFF2-40B4-BE49-F238E27FC236}">
                      <a16:creationId xmlns:a16="http://schemas.microsoft.com/office/drawing/2014/main" id="{59833BA1-A7E8-434B-8097-93478A02BA3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7" name="Straight Connector 2406">
                  <a:extLst>
                    <a:ext uri="{FF2B5EF4-FFF2-40B4-BE49-F238E27FC236}">
                      <a16:creationId xmlns:a16="http://schemas.microsoft.com/office/drawing/2014/main" id="{1D655226-42F7-BC46-A89F-D23124889B78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8" name="Straight Connector 2407">
                  <a:extLst>
                    <a:ext uri="{FF2B5EF4-FFF2-40B4-BE49-F238E27FC236}">
                      <a16:creationId xmlns:a16="http://schemas.microsoft.com/office/drawing/2014/main" id="{D47004B6-2D98-0743-8C10-F3029ABDC37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9" name="Straight Connector 2408">
                  <a:extLst>
                    <a:ext uri="{FF2B5EF4-FFF2-40B4-BE49-F238E27FC236}">
                      <a16:creationId xmlns:a16="http://schemas.microsoft.com/office/drawing/2014/main" id="{90EEA463-011B-854D-8506-1CEBD5ED402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0" name="Straight Connector 2409">
                  <a:extLst>
                    <a:ext uri="{FF2B5EF4-FFF2-40B4-BE49-F238E27FC236}">
                      <a16:creationId xmlns:a16="http://schemas.microsoft.com/office/drawing/2014/main" id="{0FC959F2-E4F7-E84F-AA31-DB541FCB174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1" name="Straight Connector 2410">
                  <a:extLst>
                    <a:ext uri="{FF2B5EF4-FFF2-40B4-BE49-F238E27FC236}">
                      <a16:creationId xmlns:a16="http://schemas.microsoft.com/office/drawing/2014/main" id="{97892E73-B147-4142-A75F-85C65CDFB7F1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2" name="Straight Connector 2411">
                  <a:extLst>
                    <a:ext uri="{FF2B5EF4-FFF2-40B4-BE49-F238E27FC236}">
                      <a16:creationId xmlns:a16="http://schemas.microsoft.com/office/drawing/2014/main" id="{2FEED4FB-B5CB-5D43-A3AD-6673879E676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3" name="Straight Connector 2412">
                  <a:extLst>
                    <a:ext uri="{FF2B5EF4-FFF2-40B4-BE49-F238E27FC236}">
                      <a16:creationId xmlns:a16="http://schemas.microsoft.com/office/drawing/2014/main" id="{DF769B03-FAF8-F64C-B095-E4D2BBDBE59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4" name="Straight Connector 2413">
                  <a:extLst>
                    <a:ext uri="{FF2B5EF4-FFF2-40B4-BE49-F238E27FC236}">
                      <a16:creationId xmlns:a16="http://schemas.microsoft.com/office/drawing/2014/main" id="{8C6B0BF8-922F-0140-8855-8AC1A71D1AA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15" name="Group 2414">
                  <a:extLst>
                    <a:ext uri="{FF2B5EF4-FFF2-40B4-BE49-F238E27FC236}">
                      <a16:creationId xmlns:a16="http://schemas.microsoft.com/office/drawing/2014/main" id="{561A8A72-07AD-F742-BEC3-E3DB6CAFD0B8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7E9A86BA-807C-8C49-AC6A-AE6AD23CC430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7" name="Freeform 2416">
                    <a:extLst>
                      <a:ext uri="{FF2B5EF4-FFF2-40B4-BE49-F238E27FC236}">
                        <a16:creationId xmlns:a16="http://schemas.microsoft.com/office/drawing/2014/main" id="{00463D8A-CD70-5F4A-AE85-39A63F5525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8" name="Group 2417">
                    <a:extLst>
                      <a:ext uri="{FF2B5EF4-FFF2-40B4-BE49-F238E27FC236}">
                        <a16:creationId xmlns:a16="http://schemas.microsoft.com/office/drawing/2014/main" id="{49015639-48B0-D944-860A-E0359692FEC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19" name="Freeform 2418">
                      <a:extLst>
                        <a:ext uri="{FF2B5EF4-FFF2-40B4-BE49-F238E27FC236}">
                          <a16:creationId xmlns:a16="http://schemas.microsoft.com/office/drawing/2014/main" id="{8E716625-6649-444C-9B9C-8DB15721D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0" name="Freeform 2419">
                      <a:extLst>
                        <a:ext uri="{FF2B5EF4-FFF2-40B4-BE49-F238E27FC236}">
                          <a16:creationId xmlns:a16="http://schemas.microsoft.com/office/drawing/2014/main" id="{D35B3318-F39E-B243-8F32-755AA04DC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1" name="Freeform 2420">
                      <a:extLst>
                        <a:ext uri="{FF2B5EF4-FFF2-40B4-BE49-F238E27FC236}">
                          <a16:creationId xmlns:a16="http://schemas.microsoft.com/office/drawing/2014/main" id="{C7B48E5D-225B-8540-95F3-99A27E74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2" name="Freeform 2421">
                      <a:extLst>
                        <a:ext uri="{FF2B5EF4-FFF2-40B4-BE49-F238E27FC236}">
                          <a16:creationId xmlns:a16="http://schemas.microsoft.com/office/drawing/2014/main" id="{281D88B6-A2E7-4A49-B51E-9B01654DC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460" name="Group 2459">
                <a:extLst>
                  <a:ext uri="{FF2B5EF4-FFF2-40B4-BE49-F238E27FC236}">
                    <a16:creationId xmlns:a16="http://schemas.microsoft.com/office/drawing/2014/main" id="{7C944485-CA57-684E-A975-A82A2E6507D8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461" name="Group 506">
                  <a:extLst>
                    <a:ext uri="{FF2B5EF4-FFF2-40B4-BE49-F238E27FC236}">
                      <a16:creationId xmlns:a16="http://schemas.microsoft.com/office/drawing/2014/main" id="{F43BE92D-F383-4F42-919A-27A0935B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00CC4B5F-B714-1A48-A88B-583E932E158F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4" name="Straight Connector 2483">
                    <a:extLst>
                      <a:ext uri="{FF2B5EF4-FFF2-40B4-BE49-F238E27FC236}">
                        <a16:creationId xmlns:a16="http://schemas.microsoft.com/office/drawing/2014/main" id="{D663E87C-87A2-874C-8D5B-B177DD072C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9D91EF22-2A06-E941-9281-E1D02B942D6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6" name="Straight Connector 2485">
                    <a:extLst>
                      <a:ext uri="{FF2B5EF4-FFF2-40B4-BE49-F238E27FC236}">
                        <a16:creationId xmlns:a16="http://schemas.microsoft.com/office/drawing/2014/main" id="{EC182329-0160-9E48-B38F-162A9FB38D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87" name="Rectangle 2486">
                    <a:extLst>
                      <a:ext uri="{FF2B5EF4-FFF2-40B4-BE49-F238E27FC236}">
                        <a16:creationId xmlns:a16="http://schemas.microsoft.com/office/drawing/2014/main" id="{5B7A7940-C76C-F14D-8D8C-63C6CF94A8E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8" name="Rectangle 2487">
                    <a:extLst>
                      <a:ext uri="{FF2B5EF4-FFF2-40B4-BE49-F238E27FC236}">
                        <a16:creationId xmlns:a16="http://schemas.microsoft.com/office/drawing/2014/main" id="{EBB2E890-2774-6A4C-A067-79FC66DAF866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489" name="Straight Connector 2488">
                    <a:extLst>
                      <a:ext uri="{FF2B5EF4-FFF2-40B4-BE49-F238E27FC236}">
                        <a16:creationId xmlns:a16="http://schemas.microsoft.com/office/drawing/2014/main" id="{E572EAB9-715B-EC4A-BCDD-1AE65F32CF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90" name="Group 544">
                    <a:extLst>
                      <a:ext uri="{FF2B5EF4-FFF2-40B4-BE49-F238E27FC236}">
                        <a16:creationId xmlns:a16="http://schemas.microsoft.com/office/drawing/2014/main" id="{0717116A-55A9-FA4C-926E-3FD60582FD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8" name="Straight Connector 2517">
                      <a:extLst>
                        <a:ext uri="{FF2B5EF4-FFF2-40B4-BE49-F238E27FC236}">
                          <a16:creationId xmlns:a16="http://schemas.microsoft.com/office/drawing/2014/main" id="{82AB63F7-A1D0-1049-AD89-CAB8DBF81D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9" name="Straight Connector 2518">
                      <a:extLst>
                        <a:ext uri="{FF2B5EF4-FFF2-40B4-BE49-F238E27FC236}">
                          <a16:creationId xmlns:a16="http://schemas.microsoft.com/office/drawing/2014/main" id="{0462CD84-87E5-AB40-A2FA-1A1213137E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1" name="Group 547">
                    <a:extLst>
                      <a:ext uri="{FF2B5EF4-FFF2-40B4-BE49-F238E27FC236}">
                        <a16:creationId xmlns:a16="http://schemas.microsoft.com/office/drawing/2014/main" id="{990AF7D0-FF30-934F-BEE4-DDDA4C2EE7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6" name="Straight Connector 2515">
                      <a:extLst>
                        <a:ext uri="{FF2B5EF4-FFF2-40B4-BE49-F238E27FC236}">
                          <a16:creationId xmlns:a16="http://schemas.microsoft.com/office/drawing/2014/main" id="{5436A0A0-8430-9840-BF42-851E021F63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7" name="Straight Connector 2516">
                      <a:extLst>
                        <a:ext uri="{FF2B5EF4-FFF2-40B4-BE49-F238E27FC236}">
                          <a16:creationId xmlns:a16="http://schemas.microsoft.com/office/drawing/2014/main" id="{28908E59-2022-A24E-BF11-CAD62969CA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2" name="Group 549">
                    <a:extLst>
                      <a:ext uri="{FF2B5EF4-FFF2-40B4-BE49-F238E27FC236}">
                        <a16:creationId xmlns:a16="http://schemas.microsoft.com/office/drawing/2014/main" id="{734FE8B8-A243-964B-A92A-CE7E3FBFE8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4" name="Straight Connector 2513">
                      <a:extLst>
                        <a:ext uri="{FF2B5EF4-FFF2-40B4-BE49-F238E27FC236}">
                          <a16:creationId xmlns:a16="http://schemas.microsoft.com/office/drawing/2014/main" id="{32A621BF-2AD4-2A47-9010-303A71430E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5" name="Straight Connector 2514">
                      <a:extLst>
                        <a:ext uri="{FF2B5EF4-FFF2-40B4-BE49-F238E27FC236}">
                          <a16:creationId xmlns:a16="http://schemas.microsoft.com/office/drawing/2014/main" id="{B59FCCA6-402F-8C4A-9631-2EB01BBB15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3" name="Group 550">
                    <a:extLst>
                      <a:ext uri="{FF2B5EF4-FFF2-40B4-BE49-F238E27FC236}">
                        <a16:creationId xmlns:a16="http://schemas.microsoft.com/office/drawing/2014/main" id="{318C9151-2BC7-684F-88D3-7BC00948C6F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2" name="Straight Connector 2511">
                      <a:extLst>
                        <a:ext uri="{FF2B5EF4-FFF2-40B4-BE49-F238E27FC236}">
                          <a16:creationId xmlns:a16="http://schemas.microsoft.com/office/drawing/2014/main" id="{74F3F804-8CB7-4946-8072-E293785E0C2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3" name="Straight Connector 2512">
                      <a:extLst>
                        <a:ext uri="{FF2B5EF4-FFF2-40B4-BE49-F238E27FC236}">
                          <a16:creationId xmlns:a16="http://schemas.microsoft.com/office/drawing/2014/main" id="{9F2640A3-DBFC-404A-B232-C6D4F789DD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4" name="Group 551">
                    <a:extLst>
                      <a:ext uri="{FF2B5EF4-FFF2-40B4-BE49-F238E27FC236}">
                        <a16:creationId xmlns:a16="http://schemas.microsoft.com/office/drawing/2014/main" id="{BD30133F-02F5-C24B-B771-F48C56EE38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10" name="Straight Connector 2509">
                      <a:extLst>
                        <a:ext uri="{FF2B5EF4-FFF2-40B4-BE49-F238E27FC236}">
                          <a16:creationId xmlns:a16="http://schemas.microsoft.com/office/drawing/2014/main" id="{07076F6D-CC76-6F47-85DF-9BE1DA2DB40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1" name="Straight Connector 2510">
                      <a:extLst>
                        <a:ext uri="{FF2B5EF4-FFF2-40B4-BE49-F238E27FC236}">
                          <a16:creationId xmlns:a16="http://schemas.microsoft.com/office/drawing/2014/main" id="{905EE9A8-6E39-184E-B1D5-C75872A34C3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5" name="Group 552">
                    <a:extLst>
                      <a:ext uri="{FF2B5EF4-FFF2-40B4-BE49-F238E27FC236}">
                        <a16:creationId xmlns:a16="http://schemas.microsoft.com/office/drawing/2014/main" id="{8598A6A3-8F6A-4642-AAC2-84D94A955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8" name="Straight Connector 2507">
                      <a:extLst>
                        <a:ext uri="{FF2B5EF4-FFF2-40B4-BE49-F238E27FC236}">
                          <a16:creationId xmlns:a16="http://schemas.microsoft.com/office/drawing/2014/main" id="{8C0030C4-666A-0543-949A-68FA918A9A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9" name="Straight Connector 2508">
                      <a:extLst>
                        <a:ext uri="{FF2B5EF4-FFF2-40B4-BE49-F238E27FC236}">
                          <a16:creationId xmlns:a16="http://schemas.microsoft.com/office/drawing/2014/main" id="{F6A335CA-4381-ED48-BAA1-FBAA922B98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6" name="Group 555">
                    <a:extLst>
                      <a:ext uri="{FF2B5EF4-FFF2-40B4-BE49-F238E27FC236}">
                        <a16:creationId xmlns:a16="http://schemas.microsoft.com/office/drawing/2014/main" id="{92C61D97-09BA-C248-A9D0-5152AB147B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6" name="Straight Connector 2505">
                      <a:extLst>
                        <a:ext uri="{FF2B5EF4-FFF2-40B4-BE49-F238E27FC236}">
                          <a16:creationId xmlns:a16="http://schemas.microsoft.com/office/drawing/2014/main" id="{FE0B3530-0C8B-6B4A-8E8A-B1709C729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7" name="Straight Connector 2506">
                      <a:extLst>
                        <a:ext uri="{FF2B5EF4-FFF2-40B4-BE49-F238E27FC236}">
                          <a16:creationId xmlns:a16="http://schemas.microsoft.com/office/drawing/2014/main" id="{FA5772E5-9D32-9947-8431-D43D4E5AFE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7" name="Group 556">
                    <a:extLst>
                      <a:ext uri="{FF2B5EF4-FFF2-40B4-BE49-F238E27FC236}">
                        <a16:creationId xmlns:a16="http://schemas.microsoft.com/office/drawing/2014/main" id="{584111FF-264F-B04A-ACE4-D37AD20655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4" name="Straight Connector 2503">
                      <a:extLst>
                        <a:ext uri="{FF2B5EF4-FFF2-40B4-BE49-F238E27FC236}">
                          <a16:creationId xmlns:a16="http://schemas.microsoft.com/office/drawing/2014/main" id="{B04E112D-D7D8-9549-8056-2449DEA7D4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5" name="Straight Connector 2504">
                      <a:extLst>
                        <a:ext uri="{FF2B5EF4-FFF2-40B4-BE49-F238E27FC236}">
                          <a16:creationId xmlns:a16="http://schemas.microsoft.com/office/drawing/2014/main" id="{C5EAE0B9-3DB3-AB4A-A346-90AF65A1A01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8" name="Group 557">
                    <a:extLst>
                      <a:ext uri="{FF2B5EF4-FFF2-40B4-BE49-F238E27FC236}">
                        <a16:creationId xmlns:a16="http://schemas.microsoft.com/office/drawing/2014/main" id="{F3E5B694-C59A-4D4F-B95D-CEEFC033C76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2" name="Straight Connector 2501">
                      <a:extLst>
                        <a:ext uri="{FF2B5EF4-FFF2-40B4-BE49-F238E27FC236}">
                          <a16:creationId xmlns:a16="http://schemas.microsoft.com/office/drawing/2014/main" id="{537C267D-9565-0243-BDF1-2CB0E15719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3" name="Straight Connector 2502">
                      <a:extLst>
                        <a:ext uri="{FF2B5EF4-FFF2-40B4-BE49-F238E27FC236}">
                          <a16:creationId xmlns:a16="http://schemas.microsoft.com/office/drawing/2014/main" id="{6C3C4521-7518-F842-8BCE-86C41BE4F4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99" name="Group 558">
                    <a:extLst>
                      <a:ext uri="{FF2B5EF4-FFF2-40B4-BE49-F238E27FC236}">
                        <a16:creationId xmlns:a16="http://schemas.microsoft.com/office/drawing/2014/main" id="{8C1B3AC2-28A8-1349-877D-824DF5A792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00" name="Straight Connector 2499">
                      <a:extLst>
                        <a:ext uri="{FF2B5EF4-FFF2-40B4-BE49-F238E27FC236}">
                          <a16:creationId xmlns:a16="http://schemas.microsoft.com/office/drawing/2014/main" id="{D3CEC8A4-903D-2544-9E54-029C2983C3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1" name="Straight Connector 2500">
                      <a:extLst>
                        <a:ext uri="{FF2B5EF4-FFF2-40B4-BE49-F238E27FC236}">
                          <a16:creationId xmlns:a16="http://schemas.microsoft.com/office/drawing/2014/main" id="{71450232-E6A2-F640-B0AA-2AC2C113A62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462" name="Straight Connector 2461">
                  <a:extLst>
                    <a:ext uri="{FF2B5EF4-FFF2-40B4-BE49-F238E27FC236}">
                      <a16:creationId xmlns:a16="http://schemas.microsoft.com/office/drawing/2014/main" id="{D179719B-AC24-1042-A7BC-2F62A8C0917D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3" name="Straight Connector 2462">
                  <a:extLst>
                    <a:ext uri="{FF2B5EF4-FFF2-40B4-BE49-F238E27FC236}">
                      <a16:creationId xmlns:a16="http://schemas.microsoft.com/office/drawing/2014/main" id="{07A304A3-7458-3D44-A410-CB89DFE50C4F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4" name="Straight Connector 2463">
                  <a:extLst>
                    <a:ext uri="{FF2B5EF4-FFF2-40B4-BE49-F238E27FC236}">
                      <a16:creationId xmlns:a16="http://schemas.microsoft.com/office/drawing/2014/main" id="{B43B3920-7FF3-EC4B-8F0B-3909F135EC2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5" name="Straight Connector 2464">
                  <a:extLst>
                    <a:ext uri="{FF2B5EF4-FFF2-40B4-BE49-F238E27FC236}">
                      <a16:creationId xmlns:a16="http://schemas.microsoft.com/office/drawing/2014/main" id="{93698D03-C5B7-6B40-A461-3FF30AD193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6" name="Straight Connector 2465">
                  <a:extLst>
                    <a:ext uri="{FF2B5EF4-FFF2-40B4-BE49-F238E27FC236}">
                      <a16:creationId xmlns:a16="http://schemas.microsoft.com/office/drawing/2014/main" id="{0EC56F5D-6586-C94C-8B57-A37711111664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7" name="Straight Connector 2466">
                  <a:extLst>
                    <a:ext uri="{FF2B5EF4-FFF2-40B4-BE49-F238E27FC236}">
                      <a16:creationId xmlns:a16="http://schemas.microsoft.com/office/drawing/2014/main" id="{F4A9212C-A088-D345-81F3-02DA88CA4F7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8" name="Straight Connector 2467">
                  <a:extLst>
                    <a:ext uri="{FF2B5EF4-FFF2-40B4-BE49-F238E27FC236}">
                      <a16:creationId xmlns:a16="http://schemas.microsoft.com/office/drawing/2014/main" id="{D9523183-B47A-0D41-B85D-322D2FDC3F8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9" name="Straight Connector 2468">
                  <a:extLst>
                    <a:ext uri="{FF2B5EF4-FFF2-40B4-BE49-F238E27FC236}">
                      <a16:creationId xmlns:a16="http://schemas.microsoft.com/office/drawing/2014/main" id="{145AFE8B-B317-8949-A55E-398936C969E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0" name="Straight Connector 2469">
                  <a:extLst>
                    <a:ext uri="{FF2B5EF4-FFF2-40B4-BE49-F238E27FC236}">
                      <a16:creationId xmlns:a16="http://schemas.microsoft.com/office/drawing/2014/main" id="{9D89C991-B87F-8F47-AF81-3955ED8ED427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1" name="Straight Connector 2470">
                  <a:extLst>
                    <a:ext uri="{FF2B5EF4-FFF2-40B4-BE49-F238E27FC236}">
                      <a16:creationId xmlns:a16="http://schemas.microsoft.com/office/drawing/2014/main" id="{75E27900-8B64-0543-A879-4E1B623C2A9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2" name="Straight Connector 2471">
                  <a:extLst>
                    <a:ext uri="{FF2B5EF4-FFF2-40B4-BE49-F238E27FC236}">
                      <a16:creationId xmlns:a16="http://schemas.microsoft.com/office/drawing/2014/main" id="{BA47EB1D-3872-A54C-B9B9-363EBF7E955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3" name="Straight Connector 2472">
                  <a:extLst>
                    <a:ext uri="{FF2B5EF4-FFF2-40B4-BE49-F238E27FC236}">
                      <a16:creationId xmlns:a16="http://schemas.microsoft.com/office/drawing/2014/main" id="{C2EEA1DD-9DE3-F14C-83CB-6EA373E91CF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4" name="Straight Connector 2473">
                  <a:extLst>
                    <a:ext uri="{FF2B5EF4-FFF2-40B4-BE49-F238E27FC236}">
                      <a16:creationId xmlns:a16="http://schemas.microsoft.com/office/drawing/2014/main" id="{95F2F40D-C118-5644-B4AD-8E0D4F9E9EC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5" name="Group 2474">
                  <a:extLst>
                    <a:ext uri="{FF2B5EF4-FFF2-40B4-BE49-F238E27FC236}">
                      <a16:creationId xmlns:a16="http://schemas.microsoft.com/office/drawing/2014/main" id="{D9727411-2F84-7A4F-910D-D0693C3D794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84A652B7-A1D5-0040-A38E-35107285EA6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7" name="Freeform 2476">
                    <a:extLst>
                      <a:ext uri="{FF2B5EF4-FFF2-40B4-BE49-F238E27FC236}">
                        <a16:creationId xmlns:a16="http://schemas.microsoft.com/office/drawing/2014/main" id="{3550A56E-BFC7-3B49-AE1A-E0214A98A8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78" name="Group 2477">
                    <a:extLst>
                      <a:ext uri="{FF2B5EF4-FFF2-40B4-BE49-F238E27FC236}">
                        <a16:creationId xmlns:a16="http://schemas.microsoft.com/office/drawing/2014/main" id="{7F89E1EB-4EFC-554D-8786-5044627985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479" name="Freeform 2478">
                      <a:extLst>
                        <a:ext uri="{FF2B5EF4-FFF2-40B4-BE49-F238E27FC236}">
                          <a16:creationId xmlns:a16="http://schemas.microsoft.com/office/drawing/2014/main" id="{4F53807E-5CBC-2748-AE36-2DD05013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0" name="Freeform 2479">
                      <a:extLst>
                        <a:ext uri="{FF2B5EF4-FFF2-40B4-BE49-F238E27FC236}">
                          <a16:creationId xmlns:a16="http://schemas.microsoft.com/office/drawing/2014/main" id="{B2D5FAC8-FC88-F54C-BDD3-DBBA441BA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1" name="Freeform 2480">
                      <a:extLst>
                        <a:ext uri="{FF2B5EF4-FFF2-40B4-BE49-F238E27FC236}">
                          <a16:creationId xmlns:a16="http://schemas.microsoft.com/office/drawing/2014/main" id="{65D4A208-EEE1-614C-8155-5AF747A7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2" name="Freeform 2481">
                      <a:extLst>
                        <a:ext uri="{FF2B5EF4-FFF2-40B4-BE49-F238E27FC236}">
                          <a16:creationId xmlns:a16="http://schemas.microsoft.com/office/drawing/2014/main" id="{E02323BC-07F6-0E43-AAD0-7D5FC9667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20" name="TextBox 2519">
                <a:extLst>
                  <a:ext uri="{FF2B5EF4-FFF2-40B4-BE49-F238E27FC236}">
                    <a16:creationId xmlns:a16="http://schemas.microsoft.com/office/drawing/2014/main" id="{4E776991-C8D1-FE47-8CEB-7958DC82D180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21" name="TextBox 2520">
                <a:extLst>
                  <a:ext uri="{FF2B5EF4-FFF2-40B4-BE49-F238E27FC236}">
                    <a16:creationId xmlns:a16="http://schemas.microsoft.com/office/drawing/2014/main" id="{5B2F7EF0-1AE4-384B-84E4-C2AB9242B41D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523" name="Group 2522">
              <a:extLst>
                <a:ext uri="{FF2B5EF4-FFF2-40B4-BE49-F238E27FC236}">
                  <a16:creationId xmlns:a16="http://schemas.microsoft.com/office/drawing/2014/main" id="{4C187293-B31F-DD4B-B02E-AA7502D95F77}"/>
                </a:ext>
              </a:extLst>
            </p:cNvPr>
            <p:cNvGrpSpPr/>
            <p:nvPr/>
          </p:nvGrpSpPr>
          <p:grpSpPr>
            <a:xfrm>
              <a:off x="2237643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524" name="Straight Connector 2523">
                <a:extLst>
                  <a:ext uri="{FF2B5EF4-FFF2-40B4-BE49-F238E27FC236}">
                    <a16:creationId xmlns:a16="http://schemas.microsoft.com/office/drawing/2014/main" id="{1ED8AC55-11BB-6447-A59F-9BC3CE17F5A0}"/>
                  </a:ext>
                </a:extLst>
              </p:cNvPr>
              <p:cNvCxnSpPr>
                <a:cxnSpLocks/>
                <a:endCxn id="2729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>
                <a:extLst>
                  <a:ext uri="{FF2B5EF4-FFF2-40B4-BE49-F238E27FC236}">
                    <a16:creationId xmlns:a16="http://schemas.microsoft.com/office/drawing/2014/main" id="{D74FF846-8950-454D-8D28-14B37F33CF78}"/>
                  </a:ext>
                </a:extLst>
              </p:cNvPr>
              <p:cNvCxnSpPr>
                <a:cxnSpLocks/>
                <a:endCxn id="2673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>
                <a:extLst>
                  <a:ext uri="{FF2B5EF4-FFF2-40B4-BE49-F238E27FC236}">
                    <a16:creationId xmlns:a16="http://schemas.microsoft.com/office/drawing/2014/main" id="{8BB6C9F9-7F62-5D4C-8BC3-AB831BBA6FA5}"/>
                  </a:ext>
                </a:extLst>
              </p:cNvPr>
              <p:cNvCxnSpPr>
                <a:cxnSpLocks/>
                <a:endCxn id="2552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7" name="Group 2526">
                <a:extLst>
                  <a:ext uri="{FF2B5EF4-FFF2-40B4-BE49-F238E27FC236}">
                    <a16:creationId xmlns:a16="http://schemas.microsoft.com/office/drawing/2014/main" id="{9DA69560-9C09-1344-9ECD-FAAC35D0E4CF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11" name="Group 506">
                  <a:extLst>
                    <a:ext uri="{FF2B5EF4-FFF2-40B4-BE49-F238E27FC236}">
                      <a16:creationId xmlns:a16="http://schemas.microsoft.com/office/drawing/2014/main" id="{3DE293AB-354C-3D4E-AF77-A8BC6A8666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733" name="Rectangle 2732">
                    <a:extLst>
                      <a:ext uri="{FF2B5EF4-FFF2-40B4-BE49-F238E27FC236}">
                        <a16:creationId xmlns:a16="http://schemas.microsoft.com/office/drawing/2014/main" id="{F41FBD55-6F85-C940-BF5A-15855458F0D6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DAE2A8F7-1A4E-4F4A-B732-707B343FED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00602BD5-B264-2845-BE82-5316F863DACB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6" name="Straight Connector 2735">
                    <a:extLst>
                      <a:ext uri="{FF2B5EF4-FFF2-40B4-BE49-F238E27FC236}">
                        <a16:creationId xmlns:a16="http://schemas.microsoft.com/office/drawing/2014/main" id="{4E0BCD8F-9A06-0140-BC9B-B3E3303991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7" name="Rectangle 2736">
                    <a:extLst>
                      <a:ext uri="{FF2B5EF4-FFF2-40B4-BE49-F238E27FC236}">
                        <a16:creationId xmlns:a16="http://schemas.microsoft.com/office/drawing/2014/main" id="{D712E0F5-0513-BB45-8E9B-B81FA1BC20F0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38" name="Rectangle 2737">
                    <a:extLst>
                      <a:ext uri="{FF2B5EF4-FFF2-40B4-BE49-F238E27FC236}">
                        <a16:creationId xmlns:a16="http://schemas.microsoft.com/office/drawing/2014/main" id="{BF3F1C10-303E-6A4A-8B78-0F63CBAF022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DF6D16F-9E34-9D4D-93B8-F8884A66A9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40" name="Group 544">
                    <a:extLst>
                      <a:ext uri="{FF2B5EF4-FFF2-40B4-BE49-F238E27FC236}">
                        <a16:creationId xmlns:a16="http://schemas.microsoft.com/office/drawing/2014/main" id="{D5C30A36-4DAB-3A4D-A833-1018AC21A4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8" name="Straight Connector 2767">
                      <a:extLst>
                        <a:ext uri="{FF2B5EF4-FFF2-40B4-BE49-F238E27FC236}">
                          <a16:creationId xmlns:a16="http://schemas.microsoft.com/office/drawing/2014/main" id="{E27F92D6-260D-2E45-9499-FD8B2C615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9" name="Straight Connector 2768">
                      <a:extLst>
                        <a:ext uri="{FF2B5EF4-FFF2-40B4-BE49-F238E27FC236}">
                          <a16:creationId xmlns:a16="http://schemas.microsoft.com/office/drawing/2014/main" id="{93F6D570-E065-F14B-830D-EB1C2FFAF7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1" name="Group 547">
                    <a:extLst>
                      <a:ext uri="{FF2B5EF4-FFF2-40B4-BE49-F238E27FC236}">
                        <a16:creationId xmlns:a16="http://schemas.microsoft.com/office/drawing/2014/main" id="{F4B055DF-F63D-294E-8484-5941996AFF5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6" name="Straight Connector 2765">
                      <a:extLst>
                        <a:ext uri="{FF2B5EF4-FFF2-40B4-BE49-F238E27FC236}">
                          <a16:creationId xmlns:a16="http://schemas.microsoft.com/office/drawing/2014/main" id="{8B34D140-14F4-4248-A489-1BF7CABF05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7" name="Straight Connector 2766">
                      <a:extLst>
                        <a:ext uri="{FF2B5EF4-FFF2-40B4-BE49-F238E27FC236}">
                          <a16:creationId xmlns:a16="http://schemas.microsoft.com/office/drawing/2014/main" id="{155D9386-0789-A142-8372-62CF9BB2A6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2" name="Group 549">
                    <a:extLst>
                      <a:ext uri="{FF2B5EF4-FFF2-40B4-BE49-F238E27FC236}">
                        <a16:creationId xmlns:a16="http://schemas.microsoft.com/office/drawing/2014/main" id="{D50E89CA-CD70-FA46-B0A8-1650F15661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4" name="Straight Connector 2763">
                      <a:extLst>
                        <a:ext uri="{FF2B5EF4-FFF2-40B4-BE49-F238E27FC236}">
                          <a16:creationId xmlns:a16="http://schemas.microsoft.com/office/drawing/2014/main" id="{6E0DDC7A-684C-6F49-BC27-2648B888EA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5" name="Straight Connector 2764">
                      <a:extLst>
                        <a:ext uri="{FF2B5EF4-FFF2-40B4-BE49-F238E27FC236}">
                          <a16:creationId xmlns:a16="http://schemas.microsoft.com/office/drawing/2014/main" id="{F3450A3B-24B5-E14F-9595-411773CF5D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3" name="Group 550">
                    <a:extLst>
                      <a:ext uri="{FF2B5EF4-FFF2-40B4-BE49-F238E27FC236}">
                        <a16:creationId xmlns:a16="http://schemas.microsoft.com/office/drawing/2014/main" id="{B24B2555-6135-6149-81C8-6AEE217475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2" name="Straight Connector 2761">
                      <a:extLst>
                        <a:ext uri="{FF2B5EF4-FFF2-40B4-BE49-F238E27FC236}">
                          <a16:creationId xmlns:a16="http://schemas.microsoft.com/office/drawing/2014/main" id="{8B211ACE-8C74-3648-8DE8-3E296E0AD9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3" name="Straight Connector 2762">
                      <a:extLst>
                        <a:ext uri="{FF2B5EF4-FFF2-40B4-BE49-F238E27FC236}">
                          <a16:creationId xmlns:a16="http://schemas.microsoft.com/office/drawing/2014/main" id="{7D11B897-CDCF-654D-AC91-1CA3BD9F2FB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4" name="Group 551">
                    <a:extLst>
                      <a:ext uri="{FF2B5EF4-FFF2-40B4-BE49-F238E27FC236}">
                        <a16:creationId xmlns:a16="http://schemas.microsoft.com/office/drawing/2014/main" id="{D901633A-5E23-FB46-A17D-B9FFA5D926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60" name="Straight Connector 2759">
                      <a:extLst>
                        <a:ext uri="{FF2B5EF4-FFF2-40B4-BE49-F238E27FC236}">
                          <a16:creationId xmlns:a16="http://schemas.microsoft.com/office/drawing/2014/main" id="{8E9720F0-255B-A446-B560-E69EC959AC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1" name="Straight Connector 2760">
                      <a:extLst>
                        <a:ext uri="{FF2B5EF4-FFF2-40B4-BE49-F238E27FC236}">
                          <a16:creationId xmlns:a16="http://schemas.microsoft.com/office/drawing/2014/main" id="{30116532-BF22-9148-8E8E-3FCC90F476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5" name="Group 552">
                    <a:extLst>
                      <a:ext uri="{FF2B5EF4-FFF2-40B4-BE49-F238E27FC236}">
                        <a16:creationId xmlns:a16="http://schemas.microsoft.com/office/drawing/2014/main" id="{BFA72039-BE3C-2E42-A7E7-E356F04251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8" name="Straight Connector 2757">
                      <a:extLst>
                        <a:ext uri="{FF2B5EF4-FFF2-40B4-BE49-F238E27FC236}">
                          <a16:creationId xmlns:a16="http://schemas.microsoft.com/office/drawing/2014/main" id="{8CF71F82-8C1C-8843-9F28-6116B2FE0D6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9" name="Straight Connector 2758">
                      <a:extLst>
                        <a:ext uri="{FF2B5EF4-FFF2-40B4-BE49-F238E27FC236}">
                          <a16:creationId xmlns:a16="http://schemas.microsoft.com/office/drawing/2014/main" id="{F6DCCB7B-F5F9-A04C-AFC4-BD71D28E40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6" name="Group 555">
                    <a:extLst>
                      <a:ext uri="{FF2B5EF4-FFF2-40B4-BE49-F238E27FC236}">
                        <a16:creationId xmlns:a16="http://schemas.microsoft.com/office/drawing/2014/main" id="{6A530D90-27E0-CD40-9BA6-0373C29004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6" name="Straight Connector 2755">
                      <a:extLst>
                        <a:ext uri="{FF2B5EF4-FFF2-40B4-BE49-F238E27FC236}">
                          <a16:creationId xmlns:a16="http://schemas.microsoft.com/office/drawing/2014/main" id="{E71D6C84-9983-D740-970A-2911C2816D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7" name="Straight Connector 2756">
                      <a:extLst>
                        <a:ext uri="{FF2B5EF4-FFF2-40B4-BE49-F238E27FC236}">
                          <a16:creationId xmlns:a16="http://schemas.microsoft.com/office/drawing/2014/main" id="{0FC87A53-51D1-2947-931D-D178AF08E4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7" name="Group 556">
                    <a:extLst>
                      <a:ext uri="{FF2B5EF4-FFF2-40B4-BE49-F238E27FC236}">
                        <a16:creationId xmlns:a16="http://schemas.microsoft.com/office/drawing/2014/main" id="{D9EC563E-C6AF-2346-A464-2F7D9C7C4A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4" name="Straight Connector 2753">
                      <a:extLst>
                        <a:ext uri="{FF2B5EF4-FFF2-40B4-BE49-F238E27FC236}">
                          <a16:creationId xmlns:a16="http://schemas.microsoft.com/office/drawing/2014/main" id="{C041B78A-B9A2-3C48-A080-06A66FE86E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5" name="Straight Connector 2754">
                      <a:extLst>
                        <a:ext uri="{FF2B5EF4-FFF2-40B4-BE49-F238E27FC236}">
                          <a16:creationId xmlns:a16="http://schemas.microsoft.com/office/drawing/2014/main" id="{EC3F30A6-DC74-FB43-A7BC-1FF35E8CD6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8" name="Group 557">
                    <a:extLst>
                      <a:ext uri="{FF2B5EF4-FFF2-40B4-BE49-F238E27FC236}">
                        <a16:creationId xmlns:a16="http://schemas.microsoft.com/office/drawing/2014/main" id="{4D7460FE-63B5-D546-8F1C-0C440BE7FFC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2" name="Straight Connector 2751">
                      <a:extLst>
                        <a:ext uri="{FF2B5EF4-FFF2-40B4-BE49-F238E27FC236}">
                          <a16:creationId xmlns:a16="http://schemas.microsoft.com/office/drawing/2014/main" id="{BA826C7B-B44F-7145-928F-69F420AD5A0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3" name="Straight Connector 2752">
                      <a:extLst>
                        <a:ext uri="{FF2B5EF4-FFF2-40B4-BE49-F238E27FC236}">
                          <a16:creationId xmlns:a16="http://schemas.microsoft.com/office/drawing/2014/main" id="{1ACD8343-22C8-1C48-A31D-CB4C891A0A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9" name="Group 558">
                    <a:extLst>
                      <a:ext uri="{FF2B5EF4-FFF2-40B4-BE49-F238E27FC236}">
                        <a16:creationId xmlns:a16="http://schemas.microsoft.com/office/drawing/2014/main" id="{059217EA-0752-2349-9F7B-68A9B02C6C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50" name="Straight Connector 2749">
                      <a:extLst>
                        <a:ext uri="{FF2B5EF4-FFF2-40B4-BE49-F238E27FC236}">
                          <a16:creationId xmlns:a16="http://schemas.microsoft.com/office/drawing/2014/main" id="{D3712AF7-4AEA-D342-B736-DB20BE3BD8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1" name="Straight Connector 2750">
                      <a:extLst>
                        <a:ext uri="{FF2B5EF4-FFF2-40B4-BE49-F238E27FC236}">
                          <a16:creationId xmlns:a16="http://schemas.microsoft.com/office/drawing/2014/main" id="{08D5FBCE-B9F5-E941-9CBF-8961016B5C7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2" name="Straight Connector 2711">
                  <a:extLst>
                    <a:ext uri="{FF2B5EF4-FFF2-40B4-BE49-F238E27FC236}">
                      <a16:creationId xmlns:a16="http://schemas.microsoft.com/office/drawing/2014/main" id="{92855798-1D4C-9349-8D0B-A6B6BB63187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3" name="Straight Connector 2712">
                  <a:extLst>
                    <a:ext uri="{FF2B5EF4-FFF2-40B4-BE49-F238E27FC236}">
                      <a16:creationId xmlns:a16="http://schemas.microsoft.com/office/drawing/2014/main" id="{16F6F2D2-CF35-4947-AB35-4E484FED3307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4" name="Straight Connector 2713">
                  <a:extLst>
                    <a:ext uri="{FF2B5EF4-FFF2-40B4-BE49-F238E27FC236}">
                      <a16:creationId xmlns:a16="http://schemas.microsoft.com/office/drawing/2014/main" id="{C038B5EE-CAAA-5042-A0A9-250469EFEAB9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5" name="Straight Connector 2714">
                  <a:extLst>
                    <a:ext uri="{FF2B5EF4-FFF2-40B4-BE49-F238E27FC236}">
                      <a16:creationId xmlns:a16="http://schemas.microsoft.com/office/drawing/2014/main" id="{1A8B2F4A-59E8-8E4D-AF16-E30588C169E3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6" name="Straight Connector 2715">
                  <a:extLst>
                    <a:ext uri="{FF2B5EF4-FFF2-40B4-BE49-F238E27FC236}">
                      <a16:creationId xmlns:a16="http://schemas.microsoft.com/office/drawing/2014/main" id="{89C9CD5E-A8D9-8646-8D8A-33C8E6348B7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7" name="Straight Connector 2716">
                  <a:extLst>
                    <a:ext uri="{FF2B5EF4-FFF2-40B4-BE49-F238E27FC236}">
                      <a16:creationId xmlns:a16="http://schemas.microsoft.com/office/drawing/2014/main" id="{2380D10B-02D7-7D4D-858E-7B9E0F25EA4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8" name="Straight Connector 2717">
                  <a:extLst>
                    <a:ext uri="{FF2B5EF4-FFF2-40B4-BE49-F238E27FC236}">
                      <a16:creationId xmlns:a16="http://schemas.microsoft.com/office/drawing/2014/main" id="{E4D4FEF4-0BC3-DA4D-B1B2-68728DF20B49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9" name="Straight Connector 2718">
                  <a:extLst>
                    <a:ext uri="{FF2B5EF4-FFF2-40B4-BE49-F238E27FC236}">
                      <a16:creationId xmlns:a16="http://schemas.microsoft.com/office/drawing/2014/main" id="{F6E061C3-ABF4-144A-848C-5BEF31ADECF4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0" name="Straight Connector 2719">
                  <a:extLst>
                    <a:ext uri="{FF2B5EF4-FFF2-40B4-BE49-F238E27FC236}">
                      <a16:creationId xmlns:a16="http://schemas.microsoft.com/office/drawing/2014/main" id="{B9405782-3E20-3B45-B0D6-9589D7CF19AF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1" name="Straight Connector 2720">
                  <a:extLst>
                    <a:ext uri="{FF2B5EF4-FFF2-40B4-BE49-F238E27FC236}">
                      <a16:creationId xmlns:a16="http://schemas.microsoft.com/office/drawing/2014/main" id="{915303A3-B5C1-2348-8424-C6383598B92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2" name="Straight Connector 2721">
                  <a:extLst>
                    <a:ext uri="{FF2B5EF4-FFF2-40B4-BE49-F238E27FC236}">
                      <a16:creationId xmlns:a16="http://schemas.microsoft.com/office/drawing/2014/main" id="{102738D2-18A6-AA40-B466-CA08495E568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3" name="Straight Connector 2722">
                  <a:extLst>
                    <a:ext uri="{FF2B5EF4-FFF2-40B4-BE49-F238E27FC236}">
                      <a16:creationId xmlns:a16="http://schemas.microsoft.com/office/drawing/2014/main" id="{F22F42B5-4E9C-5248-A274-FEB9C75B6F59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4" name="Straight Connector 2723">
                  <a:extLst>
                    <a:ext uri="{FF2B5EF4-FFF2-40B4-BE49-F238E27FC236}">
                      <a16:creationId xmlns:a16="http://schemas.microsoft.com/office/drawing/2014/main" id="{FD887A2F-12F9-8644-B716-BD003AA9A2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8C1E25E6-6E1F-FF4E-A660-BFCB7345C0B3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26" name="Rectangle 2725">
                    <a:extLst>
                      <a:ext uri="{FF2B5EF4-FFF2-40B4-BE49-F238E27FC236}">
                        <a16:creationId xmlns:a16="http://schemas.microsoft.com/office/drawing/2014/main" id="{56B3F659-21EF-0049-84CB-E92BC0D0E74E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7" name="Freeform 2726">
                    <a:extLst>
                      <a:ext uri="{FF2B5EF4-FFF2-40B4-BE49-F238E27FC236}">
                        <a16:creationId xmlns:a16="http://schemas.microsoft.com/office/drawing/2014/main" id="{5C8E3830-BF24-0348-9A82-855D2C48E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28" name="Group 2727">
                    <a:extLst>
                      <a:ext uri="{FF2B5EF4-FFF2-40B4-BE49-F238E27FC236}">
                        <a16:creationId xmlns:a16="http://schemas.microsoft.com/office/drawing/2014/main" id="{4B5333A7-A95F-C347-8CC8-BABA141D6C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29" name="Freeform 2728">
                      <a:extLst>
                        <a:ext uri="{FF2B5EF4-FFF2-40B4-BE49-F238E27FC236}">
                          <a16:creationId xmlns:a16="http://schemas.microsoft.com/office/drawing/2014/main" id="{92C3D09B-112B-9D41-BF39-03E09E32E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0" name="Freeform 2729">
                      <a:extLst>
                        <a:ext uri="{FF2B5EF4-FFF2-40B4-BE49-F238E27FC236}">
                          <a16:creationId xmlns:a16="http://schemas.microsoft.com/office/drawing/2014/main" id="{C29A1B9B-959D-F34E-A166-6CCBBC871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1" name="Freeform 2730">
                      <a:extLst>
                        <a:ext uri="{FF2B5EF4-FFF2-40B4-BE49-F238E27FC236}">
                          <a16:creationId xmlns:a16="http://schemas.microsoft.com/office/drawing/2014/main" id="{597F3699-7468-9D4D-8979-E5C8A48E7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32" name="Freeform 2731">
                      <a:extLst>
                        <a:ext uri="{FF2B5EF4-FFF2-40B4-BE49-F238E27FC236}">
                          <a16:creationId xmlns:a16="http://schemas.microsoft.com/office/drawing/2014/main" id="{97195BD3-473E-0E49-A1FB-18A9CD9A8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528" name="Straight Connector 2527">
                <a:extLst>
                  <a:ext uri="{FF2B5EF4-FFF2-40B4-BE49-F238E27FC236}">
                    <a16:creationId xmlns:a16="http://schemas.microsoft.com/office/drawing/2014/main" id="{516A4D27-52E4-DA41-BD9B-30D14B81A0CD}"/>
                  </a:ext>
                </a:extLst>
              </p:cNvPr>
              <p:cNvCxnSpPr>
                <a:cxnSpLocks/>
                <a:endCxn id="2611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9" name="Group 2528">
                <a:extLst>
                  <a:ext uri="{FF2B5EF4-FFF2-40B4-BE49-F238E27FC236}">
                    <a16:creationId xmlns:a16="http://schemas.microsoft.com/office/drawing/2014/main" id="{FEAF1439-07B9-B34F-BA33-4844CED96955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652" name="Group 506">
                  <a:extLst>
                    <a:ext uri="{FF2B5EF4-FFF2-40B4-BE49-F238E27FC236}">
                      <a16:creationId xmlns:a16="http://schemas.microsoft.com/office/drawing/2014/main" id="{035788A8-C823-0641-8B0A-765D173FB6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74" name="Rectangle 2673">
                    <a:extLst>
                      <a:ext uri="{FF2B5EF4-FFF2-40B4-BE49-F238E27FC236}">
                        <a16:creationId xmlns:a16="http://schemas.microsoft.com/office/drawing/2014/main" id="{7494D0C8-A13D-0446-AD92-3571A0460A19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32323868-FEF5-4347-A411-83B83EE5B7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6" name="Rectangle 2675">
                    <a:extLst>
                      <a:ext uri="{FF2B5EF4-FFF2-40B4-BE49-F238E27FC236}">
                        <a16:creationId xmlns:a16="http://schemas.microsoft.com/office/drawing/2014/main" id="{FD66C5F6-A566-F143-AE73-8F35102F70A6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E00B3598-77A2-B346-AE64-13E4A7218AB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D0A9CE37-966A-1B46-9B34-AC1358A24B34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C9142642-519B-5F42-8CA6-EBDEE317541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0F8F2436-A4A0-244D-B3C0-1A37A374EB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81" name="Group 544">
                    <a:extLst>
                      <a:ext uri="{FF2B5EF4-FFF2-40B4-BE49-F238E27FC236}">
                        <a16:creationId xmlns:a16="http://schemas.microsoft.com/office/drawing/2014/main" id="{4CD2238B-39F6-4345-913A-6524EB54B7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9" name="Straight Connector 2708">
                      <a:extLst>
                        <a:ext uri="{FF2B5EF4-FFF2-40B4-BE49-F238E27FC236}">
                          <a16:creationId xmlns:a16="http://schemas.microsoft.com/office/drawing/2014/main" id="{326428B6-7080-FA4F-B82E-39C09E065A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0" name="Straight Connector 2709">
                      <a:extLst>
                        <a:ext uri="{FF2B5EF4-FFF2-40B4-BE49-F238E27FC236}">
                          <a16:creationId xmlns:a16="http://schemas.microsoft.com/office/drawing/2014/main" id="{97068EDE-C96C-3049-AF86-FF2CE0E61AE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2" name="Group 547">
                    <a:extLst>
                      <a:ext uri="{FF2B5EF4-FFF2-40B4-BE49-F238E27FC236}">
                        <a16:creationId xmlns:a16="http://schemas.microsoft.com/office/drawing/2014/main" id="{6D6DE228-D319-0645-BF61-D932EA68C5F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7" name="Straight Connector 2706">
                      <a:extLst>
                        <a:ext uri="{FF2B5EF4-FFF2-40B4-BE49-F238E27FC236}">
                          <a16:creationId xmlns:a16="http://schemas.microsoft.com/office/drawing/2014/main" id="{D7EF321D-7E1E-7C44-9E11-1F807665DA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8" name="Straight Connector 2707">
                      <a:extLst>
                        <a:ext uri="{FF2B5EF4-FFF2-40B4-BE49-F238E27FC236}">
                          <a16:creationId xmlns:a16="http://schemas.microsoft.com/office/drawing/2014/main" id="{4A5C36D2-1A3B-BB4F-AA2D-7E93B88080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3" name="Group 549">
                    <a:extLst>
                      <a:ext uri="{FF2B5EF4-FFF2-40B4-BE49-F238E27FC236}">
                        <a16:creationId xmlns:a16="http://schemas.microsoft.com/office/drawing/2014/main" id="{F9A25F8F-FF43-3947-8353-B6A2E78C62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5" name="Straight Connector 2704">
                      <a:extLst>
                        <a:ext uri="{FF2B5EF4-FFF2-40B4-BE49-F238E27FC236}">
                          <a16:creationId xmlns:a16="http://schemas.microsoft.com/office/drawing/2014/main" id="{F88EE6A5-D2EA-E545-8107-F3988F05BD8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6" name="Straight Connector 2705">
                      <a:extLst>
                        <a:ext uri="{FF2B5EF4-FFF2-40B4-BE49-F238E27FC236}">
                          <a16:creationId xmlns:a16="http://schemas.microsoft.com/office/drawing/2014/main" id="{A0C1C194-65DA-E141-A9C5-32F67C1FCC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4" name="Group 550">
                    <a:extLst>
                      <a:ext uri="{FF2B5EF4-FFF2-40B4-BE49-F238E27FC236}">
                        <a16:creationId xmlns:a16="http://schemas.microsoft.com/office/drawing/2014/main" id="{0062A062-A807-9A43-8C7A-C1AD2D7509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3" name="Straight Connector 2702">
                      <a:extLst>
                        <a:ext uri="{FF2B5EF4-FFF2-40B4-BE49-F238E27FC236}">
                          <a16:creationId xmlns:a16="http://schemas.microsoft.com/office/drawing/2014/main" id="{FF5F221B-378C-984F-93E8-7B92737AC7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4" name="Straight Connector 2703">
                      <a:extLst>
                        <a:ext uri="{FF2B5EF4-FFF2-40B4-BE49-F238E27FC236}">
                          <a16:creationId xmlns:a16="http://schemas.microsoft.com/office/drawing/2014/main" id="{F02BA098-B806-4247-87C5-7685B30FD6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5" name="Group 551">
                    <a:extLst>
                      <a:ext uri="{FF2B5EF4-FFF2-40B4-BE49-F238E27FC236}">
                        <a16:creationId xmlns:a16="http://schemas.microsoft.com/office/drawing/2014/main" id="{D556F490-05B7-9D47-876A-3DCD2A7CAC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701" name="Straight Connector 2700">
                      <a:extLst>
                        <a:ext uri="{FF2B5EF4-FFF2-40B4-BE49-F238E27FC236}">
                          <a16:creationId xmlns:a16="http://schemas.microsoft.com/office/drawing/2014/main" id="{034D07EB-9262-1248-B778-B995468AE7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2" name="Straight Connector 2701">
                      <a:extLst>
                        <a:ext uri="{FF2B5EF4-FFF2-40B4-BE49-F238E27FC236}">
                          <a16:creationId xmlns:a16="http://schemas.microsoft.com/office/drawing/2014/main" id="{4ACF7225-C815-6F47-81CE-EB2D3B624E9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6" name="Group 552">
                    <a:extLst>
                      <a:ext uri="{FF2B5EF4-FFF2-40B4-BE49-F238E27FC236}">
                        <a16:creationId xmlns:a16="http://schemas.microsoft.com/office/drawing/2014/main" id="{CFE83555-35C6-BC45-9536-2D5EA4F18D4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9" name="Straight Connector 2698">
                      <a:extLst>
                        <a:ext uri="{FF2B5EF4-FFF2-40B4-BE49-F238E27FC236}">
                          <a16:creationId xmlns:a16="http://schemas.microsoft.com/office/drawing/2014/main" id="{44AA5AB1-F7AB-EE40-BBD1-8BEE203967D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0" name="Straight Connector 2699">
                      <a:extLst>
                        <a:ext uri="{FF2B5EF4-FFF2-40B4-BE49-F238E27FC236}">
                          <a16:creationId xmlns:a16="http://schemas.microsoft.com/office/drawing/2014/main" id="{BA69000A-83EB-D541-966D-F8C52CE0DE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7" name="Group 555">
                    <a:extLst>
                      <a:ext uri="{FF2B5EF4-FFF2-40B4-BE49-F238E27FC236}">
                        <a16:creationId xmlns:a16="http://schemas.microsoft.com/office/drawing/2014/main" id="{3C06EBAD-5D3A-2249-95AF-5C0E7DA96F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7" name="Straight Connector 2696">
                      <a:extLst>
                        <a:ext uri="{FF2B5EF4-FFF2-40B4-BE49-F238E27FC236}">
                          <a16:creationId xmlns:a16="http://schemas.microsoft.com/office/drawing/2014/main" id="{FAB299D8-25E4-DB40-B2FF-BA322C7470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8" name="Straight Connector 2697">
                      <a:extLst>
                        <a:ext uri="{FF2B5EF4-FFF2-40B4-BE49-F238E27FC236}">
                          <a16:creationId xmlns:a16="http://schemas.microsoft.com/office/drawing/2014/main" id="{6DE2C72E-6EA3-AD4D-9AD3-E0DFC075167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8" name="Group 556">
                    <a:extLst>
                      <a:ext uri="{FF2B5EF4-FFF2-40B4-BE49-F238E27FC236}">
                        <a16:creationId xmlns:a16="http://schemas.microsoft.com/office/drawing/2014/main" id="{2E67B371-181E-9F47-90AF-9948D1DBD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5" name="Straight Connector 2694">
                      <a:extLst>
                        <a:ext uri="{FF2B5EF4-FFF2-40B4-BE49-F238E27FC236}">
                          <a16:creationId xmlns:a16="http://schemas.microsoft.com/office/drawing/2014/main" id="{ADCE692A-981A-CC4C-BC21-8A762332F7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6" name="Straight Connector 2695">
                      <a:extLst>
                        <a:ext uri="{FF2B5EF4-FFF2-40B4-BE49-F238E27FC236}">
                          <a16:creationId xmlns:a16="http://schemas.microsoft.com/office/drawing/2014/main" id="{06B55BD8-5DAC-E340-A23B-3DF12BF23F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89" name="Group 557">
                    <a:extLst>
                      <a:ext uri="{FF2B5EF4-FFF2-40B4-BE49-F238E27FC236}">
                        <a16:creationId xmlns:a16="http://schemas.microsoft.com/office/drawing/2014/main" id="{C4088A01-9248-2545-B9F8-D5F693A78E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3" name="Straight Connector 2692">
                      <a:extLst>
                        <a:ext uri="{FF2B5EF4-FFF2-40B4-BE49-F238E27FC236}">
                          <a16:creationId xmlns:a16="http://schemas.microsoft.com/office/drawing/2014/main" id="{FB2195F3-A4C6-4441-B7E2-E194BDA68A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4" name="Straight Connector 2693">
                      <a:extLst>
                        <a:ext uri="{FF2B5EF4-FFF2-40B4-BE49-F238E27FC236}">
                          <a16:creationId xmlns:a16="http://schemas.microsoft.com/office/drawing/2014/main" id="{FF0F9D1C-51A6-8046-9415-647EE722455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90" name="Group 558">
                    <a:extLst>
                      <a:ext uri="{FF2B5EF4-FFF2-40B4-BE49-F238E27FC236}">
                        <a16:creationId xmlns:a16="http://schemas.microsoft.com/office/drawing/2014/main" id="{74001BEB-1555-2249-88B0-0B7E43C8C0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91" name="Straight Connector 2690">
                      <a:extLst>
                        <a:ext uri="{FF2B5EF4-FFF2-40B4-BE49-F238E27FC236}">
                          <a16:creationId xmlns:a16="http://schemas.microsoft.com/office/drawing/2014/main" id="{F7875115-8920-1446-860A-3CE55A373C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2" name="Straight Connector 2691">
                      <a:extLst>
                        <a:ext uri="{FF2B5EF4-FFF2-40B4-BE49-F238E27FC236}">
                          <a16:creationId xmlns:a16="http://schemas.microsoft.com/office/drawing/2014/main" id="{AE6F0108-E5A2-ED49-B44A-CA2EEA8AA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53" name="Straight Connector 2652">
                  <a:extLst>
                    <a:ext uri="{FF2B5EF4-FFF2-40B4-BE49-F238E27FC236}">
                      <a16:creationId xmlns:a16="http://schemas.microsoft.com/office/drawing/2014/main" id="{99C0B842-2650-074A-A671-B548AB1D1B7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4" name="Straight Connector 2653">
                  <a:extLst>
                    <a:ext uri="{FF2B5EF4-FFF2-40B4-BE49-F238E27FC236}">
                      <a16:creationId xmlns:a16="http://schemas.microsoft.com/office/drawing/2014/main" id="{9D2E1827-1FE4-AB4F-8FC1-593540CC1085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5" name="Straight Connector 2654">
                  <a:extLst>
                    <a:ext uri="{FF2B5EF4-FFF2-40B4-BE49-F238E27FC236}">
                      <a16:creationId xmlns:a16="http://schemas.microsoft.com/office/drawing/2014/main" id="{13266EC0-DB31-DB41-82BD-180F5592BB7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6" name="Straight Connector 2655">
                  <a:extLst>
                    <a:ext uri="{FF2B5EF4-FFF2-40B4-BE49-F238E27FC236}">
                      <a16:creationId xmlns:a16="http://schemas.microsoft.com/office/drawing/2014/main" id="{667A5482-3F45-B54A-AE2C-760693899A0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7" name="Straight Connector 2656">
                  <a:extLst>
                    <a:ext uri="{FF2B5EF4-FFF2-40B4-BE49-F238E27FC236}">
                      <a16:creationId xmlns:a16="http://schemas.microsoft.com/office/drawing/2014/main" id="{5E26F1AA-C154-1840-BDEE-AD2D85A2061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8" name="Straight Connector 2657">
                  <a:extLst>
                    <a:ext uri="{FF2B5EF4-FFF2-40B4-BE49-F238E27FC236}">
                      <a16:creationId xmlns:a16="http://schemas.microsoft.com/office/drawing/2014/main" id="{69C8A4C5-29F2-504D-9832-BA7B5B927527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9" name="Straight Connector 2658">
                  <a:extLst>
                    <a:ext uri="{FF2B5EF4-FFF2-40B4-BE49-F238E27FC236}">
                      <a16:creationId xmlns:a16="http://schemas.microsoft.com/office/drawing/2014/main" id="{4CFE866F-E04D-614C-A078-C76ED9EB90D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0" name="Straight Connector 2659">
                  <a:extLst>
                    <a:ext uri="{FF2B5EF4-FFF2-40B4-BE49-F238E27FC236}">
                      <a16:creationId xmlns:a16="http://schemas.microsoft.com/office/drawing/2014/main" id="{6AFC21B9-ACF3-A944-8DD9-4AB2B9261AEA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1" name="Straight Connector 2660">
                  <a:extLst>
                    <a:ext uri="{FF2B5EF4-FFF2-40B4-BE49-F238E27FC236}">
                      <a16:creationId xmlns:a16="http://schemas.microsoft.com/office/drawing/2014/main" id="{FE1EE6F2-BBB5-174B-ADDF-F6D4BA7625F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2" name="Straight Connector 2661">
                  <a:extLst>
                    <a:ext uri="{FF2B5EF4-FFF2-40B4-BE49-F238E27FC236}">
                      <a16:creationId xmlns:a16="http://schemas.microsoft.com/office/drawing/2014/main" id="{15B5F4DE-410F-2341-9CE5-F9F738BF4C3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3" name="Straight Connector 2662">
                  <a:extLst>
                    <a:ext uri="{FF2B5EF4-FFF2-40B4-BE49-F238E27FC236}">
                      <a16:creationId xmlns:a16="http://schemas.microsoft.com/office/drawing/2014/main" id="{E700FDA0-0984-5447-8552-58F7A973221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4" name="Straight Connector 2663">
                  <a:extLst>
                    <a:ext uri="{FF2B5EF4-FFF2-40B4-BE49-F238E27FC236}">
                      <a16:creationId xmlns:a16="http://schemas.microsoft.com/office/drawing/2014/main" id="{CFB699C7-3856-6440-B7FC-EE22D9323C3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5" name="Straight Connector 2664">
                  <a:extLst>
                    <a:ext uri="{FF2B5EF4-FFF2-40B4-BE49-F238E27FC236}">
                      <a16:creationId xmlns:a16="http://schemas.microsoft.com/office/drawing/2014/main" id="{94E6F370-634E-B548-A88E-FF00664296D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66" name="Group 2665">
                  <a:extLst>
                    <a:ext uri="{FF2B5EF4-FFF2-40B4-BE49-F238E27FC236}">
                      <a16:creationId xmlns:a16="http://schemas.microsoft.com/office/drawing/2014/main" id="{F9A7E178-9A8D-9E46-9463-D4D086413FF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61B77E3E-F5E4-D24A-8A85-8ABE9A78051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8" name="Freeform 2667">
                    <a:extLst>
                      <a:ext uri="{FF2B5EF4-FFF2-40B4-BE49-F238E27FC236}">
                        <a16:creationId xmlns:a16="http://schemas.microsoft.com/office/drawing/2014/main" id="{821BA21B-E8A5-224D-B461-D4200B5310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69" name="Group 2668">
                    <a:extLst>
                      <a:ext uri="{FF2B5EF4-FFF2-40B4-BE49-F238E27FC236}">
                        <a16:creationId xmlns:a16="http://schemas.microsoft.com/office/drawing/2014/main" id="{51A12182-13E9-E649-BD3C-B202D79887C1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70" name="Freeform 2669">
                      <a:extLst>
                        <a:ext uri="{FF2B5EF4-FFF2-40B4-BE49-F238E27FC236}">
                          <a16:creationId xmlns:a16="http://schemas.microsoft.com/office/drawing/2014/main" id="{B9D68917-F9EC-C644-9FB0-B9BE560BC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1" name="Freeform 2670">
                      <a:extLst>
                        <a:ext uri="{FF2B5EF4-FFF2-40B4-BE49-F238E27FC236}">
                          <a16:creationId xmlns:a16="http://schemas.microsoft.com/office/drawing/2014/main" id="{097BF18B-953D-104D-8EB9-447FB708C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2" name="Freeform 2671">
                      <a:extLst>
                        <a:ext uri="{FF2B5EF4-FFF2-40B4-BE49-F238E27FC236}">
                          <a16:creationId xmlns:a16="http://schemas.microsoft.com/office/drawing/2014/main" id="{0A307EB1-DD6F-8F44-A5C5-FF9839417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3" name="Freeform 2672">
                      <a:extLst>
                        <a:ext uri="{FF2B5EF4-FFF2-40B4-BE49-F238E27FC236}">
                          <a16:creationId xmlns:a16="http://schemas.microsoft.com/office/drawing/2014/main" id="{C21ADCF9-EEDF-B044-AE74-F77C1C5B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0" name="Group 2529">
                <a:extLst>
                  <a:ext uri="{FF2B5EF4-FFF2-40B4-BE49-F238E27FC236}">
                    <a16:creationId xmlns:a16="http://schemas.microsoft.com/office/drawing/2014/main" id="{B247061D-A89F-5541-90B5-BA808BF6F7FE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93" name="Group 506">
                  <a:extLst>
                    <a:ext uri="{FF2B5EF4-FFF2-40B4-BE49-F238E27FC236}">
                      <a16:creationId xmlns:a16="http://schemas.microsoft.com/office/drawing/2014/main" id="{10572AB2-C8AA-BD47-BE6F-856F85D93C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244CDD88-AB3F-1645-B344-9C2A1869E71E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6" name="Straight Connector 2615">
                    <a:extLst>
                      <a:ext uri="{FF2B5EF4-FFF2-40B4-BE49-F238E27FC236}">
                        <a16:creationId xmlns:a16="http://schemas.microsoft.com/office/drawing/2014/main" id="{4287D42C-DDBB-7844-B425-0B9CCE0F37B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9DBFBEF6-7D02-6142-87B5-2E3945C9932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18" name="Straight Connector 2617">
                    <a:extLst>
                      <a:ext uri="{FF2B5EF4-FFF2-40B4-BE49-F238E27FC236}">
                        <a16:creationId xmlns:a16="http://schemas.microsoft.com/office/drawing/2014/main" id="{1528349E-DCC3-2744-B853-602D9074E7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53DF1FEF-4071-0343-969E-41AAC1B12921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85ABBBCC-66BE-9F44-81DD-0919D144E050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12698478-61EB-B343-8165-C1B948C7264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22" name="Group 544">
                    <a:extLst>
                      <a:ext uri="{FF2B5EF4-FFF2-40B4-BE49-F238E27FC236}">
                        <a16:creationId xmlns:a16="http://schemas.microsoft.com/office/drawing/2014/main" id="{528FEFD8-7971-4F40-B254-33458D857B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50" name="Straight Connector 2649">
                      <a:extLst>
                        <a:ext uri="{FF2B5EF4-FFF2-40B4-BE49-F238E27FC236}">
                          <a16:creationId xmlns:a16="http://schemas.microsoft.com/office/drawing/2014/main" id="{DE5B333F-C0A6-2143-942F-7285B8DEFB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1" name="Straight Connector 2650">
                      <a:extLst>
                        <a:ext uri="{FF2B5EF4-FFF2-40B4-BE49-F238E27FC236}">
                          <a16:creationId xmlns:a16="http://schemas.microsoft.com/office/drawing/2014/main" id="{70054E87-1084-DC45-A8C1-6BA1F91957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3" name="Group 547">
                    <a:extLst>
                      <a:ext uri="{FF2B5EF4-FFF2-40B4-BE49-F238E27FC236}">
                        <a16:creationId xmlns:a16="http://schemas.microsoft.com/office/drawing/2014/main" id="{A0DA8582-E3D1-BE4D-A6A5-118A54FA72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8" name="Straight Connector 2647">
                      <a:extLst>
                        <a:ext uri="{FF2B5EF4-FFF2-40B4-BE49-F238E27FC236}">
                          <a16:creationId xmlns:a16="http://schemas.microsoft.com/office/drawing/2014/main" id="{FB2BCFB8-B23C-9648-80A4-B06368E3EF7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9" name="Straight Connector 2648">
                      <a:extLst>
                        <a:ext uri="{FF2B5EF4-FFF2-40B4-BE49-F238E27FC236}">
                          <a16:creationId xmlns:a16="http://schemas.microsoft.com/office/drawing/2014/main" id="{ED446F30-E680-0A49-8CD0-05D6985397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4" name="Group 549">
                    <a:extLst>
                      <a:ext uri="{FF2B5EF4-FFF2-40B4-BE49-F238E27FC236}">
                        <a16:creationId xmlns:a16="http://schemas.microsoft.com/office/drawing/2014/main" id="{61881AA7-BEC5-DA4C-9D9D-51FF427D51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6" name="Straight Connector 2645">
                      <a:extLst>
                        <a:ext uri="{FF2B5EF4-FFF2-40B4-BE49-F238E27FC236}">
                          <a16:creationId xmlns:a16="http://schemas.microsoft.com/office/drawing/2014/main" id="{47CB8124-B4D9-F14E-9E99-54A79E970B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7" name="Straight Connector 2646">
                      <a:extLst>
                        <a:ext uri="{FF2B5EF4-FFF2-40B4-BE49-F238E27FC236}">
                          <a16:creationId xmlns:a16="http://schemas.microsoft.com/office/drawing/2014/main" id="{5F29928C-B85A-A54F-A3D4-438CDAFD02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5" name="Group 550">
                    <a:extLst>
                      <a:ext uri="{FF2B5EF4-FFF2-40B4-BE49-F238E27FC236}">
                        <a16:creationId xmlns:a16="http://schemas.microsoft.com/office/drawing/2014/main" id="{EC0A6406-A83B-5B4D-B388-18F724008CC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4" name="Straight Connector 2643">
                      <a:extLst>
                        <a:ext uri="{FF2B5EF4-FFF2-40B4-BE49-F238E27FC236}">
                          <a16:creationId xmlns:a16="http://schemas.microsoft.com/office/drawing/2014/main" id="{2955D3A5-E7D9-B648-82CC-A03BE980A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5" name="Straight Connector 2644">
                      <a:extLst>
                        <a:ext uri="{FF2B5EF4-FFF2-40B4-BE49-F238E27FC236}">
                          <a16:creationId xmlns:a16="http://schemas.microsoft.com/office/drawing/2014/main" id="{6FB11079-9CD4-B049-9045-E0EAA9099C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6" name="Group 551">
                    <a:extLst>
                      <a:ext uri="{FF2B5EF4-FFF2-40B4-BE49-F238E27FC236}">
                        <a16:creationId xmlns:a16="http://schemas.microsoft.com/office/drawing/2014/main" id="{7DF30373-36C8-1D47-9B4F-4899DAAF14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2" name="Straight Connector 2641">
                      <a:extLst>
                        <a:ext uri="{FF2B5EF4-FFF2-40B4-BE49-F238E27FC236}">
                          <a16:creationId xmlns:a16="http://schemas.microsoft.com/office/drawing/2014/main" id="{B1075FE5-1022-A74C-970A-CC77616AACB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3" name="Straight Connector 2642">
                      <a:extLst>
                        <a:ext uri="{FF2B5EF4-FFF2-40B4-BE49-F238E27FC236}">
                          <a16:creationId xmlns:a16="http://schemas.microsoft.com/office/drawing/2014/main" id="{DC2C28BA-26CB-A847-9DEB-287EE739B7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7" name="Group 552">
                    <a:extLst>
                      <a:ext uri="{FF2B5EF4-FFF2-40B4-BE49-F238E27FC236}">
                        <a16:creationId xmlns:a16="http://schemas.microsoft.com/office/drawing/2014/main" id="{DAAE2BD1-5485-884D-B6DB-53CB14BD2E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40" name="Straight Connector 2639">
                      <a:extLst>
                        <a:ext uri="{FF2B5EF4-FFF2-40B4-BE49-F238E27FC236}">
                          <a16:creationId xmlns:a16="http://schemas.microsoft.com/office/drawing/2014/main" id="{D92F2268-7671-5D43-AFFD-2A080ABCEE4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1" name="Straight Connector 2640">
                      <a:extLst>
                        <a:ext uri="{FF2B5EF4-FFF2-40B4-BE49-F238E27FC236}">
                          <a16:creationId xmlns:a16="http://schemas.microsoft.com/office/drawing/2014/main" id="{F8B5DE4C-68E2-8B46-A1AF-673180D3D9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8" name="Group 555">
                    <a:extLst>
                      <a:ext uri="{FF2B5EF4-FFF2-40B4-BE49-F238E27FC236}">
                        <a16:creationId xmlns:a16="http://schemas.microsoft.com/office/drawing/2014/main" id="{EF8DBA8A-A876-D942-A2EE-B79F9D43E5E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8" name="Straight Connector 2637">
                      <a:extLst>
                        <a:ext uri="{FF2B5EF4-FFF2-40B4-BE49-F238E27FC236}">
                          <a16:creationId xmlns:a16="http://schemas.microsoft.com/office/drawing/2014/main" id="{85C5C745-52D0-8440-AA0A-C1D1DE526A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9" name="Straight Connector 2638">
                      <a:extLst>
                        <a:ext uri="{FF2B5EF4-FFF2-40B4-BE49-F238E27FC236}">
                          <a16:creationId xmlns:a16="http://schemas.microsoft.com/office/drawing/2014/main" id="{908856FD-5DDB-D045-993D-16559E9B8D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29" name="Group 556">
                    <a:extLst>
                      <a:ext uri="{FF2B5EF4-FFF2-40B4-BE49-F238E27FC236}">
                        <a16:creationId xmlns:a16="http://schemas.microsoft.com/office/drawing/2014/main" id="{2564D952-975E-3F47-B4C6-3FFA63D34F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6" name="Straight Connector 2635">
                      <a:extLst>
                        <a:ext uri="{FF2B5EF4-FFF2-40B4-BE49-F238E27FC236}">
                          <a16:creationId xmlns:a16="http://schemas.microsoft.com/office/drawing/2014/main" id="{D91144BB-8083-7841-8535-049907AFB5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7" name="Straight Connector 2636">
                      <a:extLst>
                        <a:ext uri="{FF2B5EF4-FFF2-40B4-BE49-F238E27FC236}">
                          <a16:creationId xmlns:a16="http://schemas.microsoft.com/office/drawing/2014/main" id="{9A4467C1-072E-8B47-900C-0B390B731D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0" name="Group 557">
                    <a:extLst>
                      <a:ext uri="{FF2B5EF4-FFF2-40B4-BE49-F238E27FC236}">
                        <a16:creationId xmlns:a16="http://schemas.microsoft.com/office/drawing/2014/main" id="{3FEA7815-1DE5-CF44-AC99-459ACFB7D5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4" name="Straight Connector 2633">
                      <a:extLst>
                        <a:ext uri="{FF2B5EF4-FFF2-40B4-BE49-F238E27FC236}">
                          <a16:creationId xmlns:a16="http://schemas.microsoft.com/office/drawing/2014/main" id="{87328C4B-FA62-8F46-8D9D-10C56E4A6C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5" name="Straight Connector 2634">
                      <a:extLst>
                        <a:ext uri="{FF2B5EF4-FFF2-40B4-BE49-F238E27FC236}">
                          <a16:creationId xmlns:a16="http://schemas.microsoft.com/office/drawing/2014/main" id="{5E3B65D2-5662-2B45-AD5F-3D00F8E4A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31" name="Group 558">
                    <a:extLst>
                      <a:ext uri="{FF2B5EF4-FFF2-40B4-BE49-F238E27FC236}">
                        <a16:creationId xmlns:a16="http://schemas.microsoft.com/office/drawing/2014/main" id="{8F64ED35-1F6D-F64A-A135-B41F1C727B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632" name="Straight Connector 2631">
                      <a:extLst>
                        <a:ext uri="{FF2B5EF4-FFF2-40B4-BE49-F238E27FC236}">
                          <a16:creationId xmlns:a16="http://schemas.microsoft.com/office/drawing/2014/main" id="{7197108C-4D6C-714A-B71A-A4A6FCC926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3" name="Straight Connector 2632">
                      <a:extLst>
                        <a:ext uri="{FF2B5EF4-FFF2-40B4-BE49-F238E27FC236}">
                          <a16:creationId xmlns:a16="http://schemas.microsoft.com/office/drawing/2014/main" id="{71B921F4-C4FB-7844-BE6E-EBC8CE7E91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94" name="Straight Connector 2593">
                  <a:extLst>
                    <a:ext uri="{FF2B5EF4-FFF2-40B4-BE49-F238E27FC236}">
                      <a16:creationId xmlns:a16="http://schemas.microsoft.com/office/drawing/2014/main" id="{1FD12A70-8C6A-4549-B461-1653A5D4371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5" name="Straight Connector 2594">
                  <a:extLst>
                    <a:ext uri="{FF2B5EF4-FFF2-40B4-BE49-F238E27FC236}">
                      <a16:creationId xmlns:a16="http://schemas.microsoft.com/office/drawing/2014/main" id="{5A43E320-0F01-FD4F-9B63-F202DA9100F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6" name="Straight Connector 2595">
                  <a:extLst>
                    <a:ext uri="{FF2B5EF4-FFF2-40B4-BE49-F238E27FC236}">
                      <a16:creationId xmlns:a16="http://schemas.microsoft.com/office/drawing/2014/main" id="{7F69DDC9-8B0A-5847-A394-25A19A47784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7" name="Straight Connector 2596">
                  <a:extLst>
                    <a:ext uri="{FF2B5EF4-FFF2-40B4-BE49-F238E27FC236}">
                      <a16:creationId xmlns:a16="http://schemas.microsoft.com/office/drawing/2014/main" id="{70F491A2-25C2-9B48-9FEF-053945BB950C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8" name="Straight Connector 2597">
                  <a:extLst>
                    <a:ext uri="{FF2B5EF4-FFF2-40B4-BE49-F238E27FC236}">
                      <a16:creationId xmlns:a16="http://schemas.microsoft.com/office/drawing/2014/main" id="{4C58B88C-E601-9448-9F17-E78C35C823EB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9" name="Straight Connector 2598">
                  <a:extLst>
                    <a:ext uri="{FF2B5EF4-FFF2-40B4-BE49-F238E27FC236}">
                      <a16:creationId xmlns:a16="http://schemas.microsoft.com/office/drawing/2014/main" id="{9A3A2276-41D3-0340-BB40-28CA41179ACB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0" name="Straight Connector 2599">
                  <a:extLst>
                    <a:ext uri="{FF2B5EF4-FFF2-40B4-BE49-F238E27FC236}">
                      <a16:creationId xmlns:a16="http://schemas.microsoft.com/office/drawing/2014/main" id="{7C6416E7-62B8-824F-8189-5D0EBDE82CD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1" name="Straight Connector 2600">
                  <a:extLst>
                    <a:ext uri="{FF2B5EF4-FFF2-40B4-BE49-F238E27FC236}">
                      <a16:creationId xmlns:a16="http://schemas.microsoft.com/office/drawing/2014/main" id="{0A9564E5-8854-B548-82F4-750613EF9317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2" name="Straight Connector 2601">
                  <a:extLst>
                    <a:ext uri="{FF2B5EF4-FFF2-40B4-BE49-F238E27FC236}">
                      <a16:creationId xmlns:a16="http://schemas.microsoft.com/office/drawing/2014/main" id="{047ED494-1832-D642-B4E9-E501A46811B9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3" name="Straight Connector 2602">
                  <a:extLst>
                    <a:ext uri="{FF2B5EF4-FFF2-40B4-BE49-F238E27FC236}">
                      <a16:creationId xmlns:a16="http://schemas.microsoft.com/office/drawing/2014/main" id="{9DBD71DA-E7F1-584B-9A0F-90B15489572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4" name="Straight Connector 2603">
                  <a:extLst>
                    <a:ext uri="{FF2B5EF4-FFF2-40B4-BE49-F238E27FC236}">
                      <a16:creationId xmlns:a16="http://schemas.microsoft.com/office/drawing/2014/main" id="{2AD06F4C-DF7F-874D-9268-CC14FF052EE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5" name="Straight Connector 2604">
                  <a:extLst>
                    <a:ext uri="{FF2B5EF4-FFF2-40B4-BE49-F238E27FC236}">
                      <a16:creationId xmlns:a16="http://schemas.microsoft.com/office/drawing/2014/main" id="{D4A857D3-24C8-9C44-8231-BF81F919CDB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6" name="Straight Connector 2605">
                  <a:extLst>
                    <a:ext uri="{FF2B5EF4-FFF2-40B4-BE49-F238E27FC236}">
                      <a16:creationId xmlns:a16="http://schemas.microsoft.com/office/drawing/2014/main" id="{B3F1DABE-EB12-3642-9491-73A9CFAFEB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07" name="Group 2606">
                  <a:extLst>
                    <a:ext uri="{FF2B5EF4-FFF2-40B4-BE49-F238E27FC236}">
                      <a16:creationId xmlns:a16="http://schemas.microsoft.com/office/drawing/2014/main" id="{9D1140F3-ED54-9A4D-93BB-DC02CEFAEF5C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5401C5C7-A55A-3C46-90B3-7BDC8DEC087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9" name="Freeform 2608">
                    <a:extLst>
                      <a:ext uri="{FF2B5EF4-FFF2-40B4-BE49-F238E27FC236}">
                        <a16:creationId xmlns:a16="http://schemas.microsoft.com/office/drawing/2014/main" id="{92F1744E-34B8-7E4D-B973-88C72E513FF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10" name="Group 2609">
                    <a:extLst>
                      <a:ext uri="{FF2B5EF4-FFF2-40B4-BE49-F238E27FC236}">
                        <a16:creationId xmlns:a16="http://schemas.microsoft.com/office/drawing/2014/main" id="{8857101C-C24B-894D-8CD6-619FE327391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11" name="Freeform 2610">
                      <a:extLst>
                        <a:ext uri="{FF2B5EF4-FFF2-40B4-BE49-F238E27FC236}">
                          <a16:creationId xmlns:a16="http://schemas.microsoft.com/office/drawing/2014/main" id="{9242B10B-3628-6947-BDF0-6A54FEE74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2" name="Freeform 2611">
                      <a:extLst>
                        <a:ext uri="{FF2B5EF4-FFF2-40B4-BE49-F238E27FC236}">
                          <a16:creationId xmlns:a16="http://schemas.microsoft.com/office/drawing/2014/main" id="{C2D61088-C903-3846-9A1D-413A7BB89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3" name="Freeform 2612">
                      <a:extLst>
                        <a:ext uri="{FF2B5EF4-FFF2-40B4-BE49-F238E27FC236}">
                          <a16:creationId xmlns:a16="http://schemas.microsoft.com/office/drawing/2014/main" id="{257B36FB-D22D-754F-845B-3F9493789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4" name="Freeform 2613">
                      <a:extLst>
                        <a:ext uri="{FF2B5EF4-FFF2-40B4-BE49-F238E27FC236}">
                          <a16:creationId xmlns:a16="http://schemas.microsoft.com/office/drawing/2014/main" id="{EFAB353E-9579-BA4A-BE56-6750C237F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31" name="Group 2530">
                <a:extLst>
                  <a:ext uri="{FF2B5EF4-FFF2-40B4-BE49-F238E27FC236}">
                    <a16:creationId xmlns:a16="http://schemas.microsoft.com/office/drawing/2014/main" id="{E5636579-E28A-C441-BADF-6ABE9303E0C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534" name="Group 506">
                  <a:extLst>
                    <a:ext uri="{FF2B5EF4-FFF2-40B4-BE49-F238E27FC236}">
                      <a16:creationId xmlns:a16="http://schemas.microsoft.com/office/drawing/2014/main" id="{3D9E2AAE-2D43-7041-AE4C-5863603CA5A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AD89D0AE-A48C-3948-9DA5-5EA63615180C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7" name="Straight Connector 2556">
                    <a:extLst>
                      <a:ext uri="{FF2B5EF4-FFF2-40B4-BE49-F238E27FC236}">
                        <a16:creationId xmlns:a16="http://schemas.microsoft.com/office/drawing/2014/main" id="{5274D0C1-0EE6-044F-B367-C96D571582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E15BE864-946B-6E41-B345-78D36053884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0C13E5D-D1D8-E649-83D7-ED50A69C2B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3687A460-CB84-4C45-813F-71A7EA90CF8F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0E04C5FC-FDD6-194D-808F-D97931009999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562" name="Straight Connector 2561">
                    <a:extLst>
                      <a:ext uri="{FF2B5EF4-FFF2-40B4-BE49-F238E27FC236}">
                        <a16:creationId xmlns:a16="http://schemas.microsoft.com/office/drawing/2014/main" id="{F491D56B-13FF-3D4E-B85B-75A3FDD61C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63" name="Group 544">
                    <a:extLst>
                      <a:ext uri="{FF2B5EF4-FFF2-40B4-BE49-F238E27FC236}">
                        <a16:creationId xmlns:a16="http://schemas.microsoft.com/office/drawing/2014/main" id="{D1FFC292-525E-B84A-A94A-35BA27DE49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91" name="Straight Connector 2590">
                      <a:extLst>
                        <a:ext uri="{FF2B5EF4-FFF2-40B4-BE49-F238E27FC236}">
                          <a16:creationId xmlns:a16="http://schemas.microsoft.com/office/drawing/2014/main" id="{F7CE7E3E-528B-ED4B-A247-870CA0D4E3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2" name="Straight Connector 2591">
                      <a:extLst>
                        <a:ext uri="{FF2B5EF4-FFF2-40B4-BE49-F238E27FC236}">
                          <a16:creationId xmlns:a16="http://schemas.microsoft.com/office/drawing/2014/main" id="{1B9F7B3E-3AE1-FC4E-AB74-0498FEAECB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4" name="Group 547">
                    <a:extLst>
                      <a:ext uri="{FF2B5EF4-FFF2-40B4-BE49-F238E27FC236}">
                        <a16:creationId xmlns:a16="http://schemas.microsoft.com/office/drawing/2014/main" id="{46F2F29E-C30C-5943-AEF9-6071DC3698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9" name="Straight Connector 2588">
                      <a:extLst>
                        <a:ext uri="{FF2B5EF4-FFF2-40B4-BE49-F238E27FC236}">
                          <a16:creationId xmlns:a16="http://schemas.microsoft.com/office/drawing/2014/main" id="{5FD1FBD5-D8BB-0142-B075-95ED229BBC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0" name="Straight Connector 2589">
                      <a:extLst>
                        <a:ext uri="{FF2B5EF4-FFF2-40B4-BE49-F238E27FC236}">
                          <a16:creationId xmlns:a16="http://schemas.microsoft.com/office/drawing/2014/main" id="{3109318A-C99E-A94E-B067-15940E7C67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5" name="Group 549">
                    <a:extLst>
                      <a:ext uri="{FF2B5EF4-FFF2-40B4-BE49-F238E27FC236}">
                        <a16:creationId xmlns:a16="http://schemas.microsoft.com/office/drawing/2014/main" id="{8E01EDA8-B0EF-5845-BDED-4D889FF6F07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7" name="Straight Connector 2586">
                      <a:extLst>
                        <a:ext uri="{FF2B5EF4-FFF2-40B4-BE49-F238E27FC236}">
                          <a16:creationId xmlns:a16="http://schemas.microsoft.com/office/drawing/2014/main" id="{D35F1299-A51C-CF4E-A76E-1AEFBAA5D7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8" name="Straight Connector 2587">
                      <a:extLst>
                        <a:ext uri="{FF2B5EF4-FFF2-40B4-BE49-F238E27FC236}">
                          <a16:creationId xmlns:a16="http://schemas.microsoft.com/office/drawing/2014/main" id="{B06E4D14-DBDC-6E40-8AF7-C866A37C54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6" name="Group 550">
                    <a:extLst>
                      <a:ext uri="{FF2B5EF4-FFF2-40B4-BE49-F238E27FC236}">
                        <a16:creationId xmlns:a16="http://schemas.microsoft.com/office/drawing/2014/main" id="{B1E266F7-8DA9-374E-8B9C-EF5B4CB7E7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5" name="Straight Connector 2584">
                      <a:extLst>
                        <a:ext uri="{FF2B5EF4-FFF2-40B4-BE49-F238E27FC236}">
                          <a16:creationId xmlns:a16="http://schemas.microsoft.com/office/drawing/2014/main" id="{8180CF44-5116-AA45-A5F9-6C65D46126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6" name="Straight Connector 2585">
                      <a:extLst>
                        <a:ext uri="{FF2B5EF4-FFF2-40B4-BE49-F238E27FC236}">
                          <a16:creationId xmlns:a16="http://schemas.microsoft.com/office/drawing/2014/main" id="{448695F4-ACEC-594D-9330-C2979A3F3A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7" name="Group 551">
                    <a:extLst>
                      <a:ext uri="{FF2B5EF4-FFF2-40B4-BE49-F238E27FC236}">
                        <a16:creationId xmlns:a16="http://schemas.microsoft.com/office/drawing/2014/main" id="{9F0096DD-3742-F04E-97A4-679E004EA5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3" name="Straight Connector 2582">
                      <a:extLst>
                        <a:ext uri="{FF2B5EF4-FFF2-40B4-BE49-F238E27FC236}">
                          <a16:creationId xmlns:a16="http://schemas.microsoft.com/office/drawing/2014/main" id="{814BDEF4-BA8C-374A-A46A-0738D95DDCF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4" name="Straight Connector 2583">
                      <a:extLst>
                        <a:ext uri="{FF2B5EF4-FFF2-40B4-BE49-F238E27FC236}">
                          <a16:creationId xmlns:a16="http://schemas.microsoft.com/office/drawing/2014/main" id="{7FC546F3-0B05-7A4B-AD4C-8C9BC3257B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8" name="Group 552">
                    <a:extLst>
                      <a:ext uri="{FF2B5EF4-FFF2-40B4-BE49-F238E27FC236}">
                        <a16:creationId xmlns:a16="http://schemas.microsoft.com/office/drawing/2014/main" id="{A5590C6A-CFFF-0041-AF52-8CE187A222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81" name="Straight Connector 2580">
                      <a:extLst>
                        <a:ext uri="{FF2B5EF4-FFF2-40B4-BE49-F238E27FC236}">
                          <a16:creationId xmlns:a16="http://schemas.microsoft.com/office/drawing/2014/main" id="{6DB4CBD2-9A48-7144-B4AC-57177F161A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2" name="Straight Connector 2581">
                      <a:extLst>
                        <a:ext uri="{FF2B5EF4-FFF2-40B4-BE49-F238E27FC236}">
                          <a16:creationId xmlns:a16="http://schemas.microsoft.com/office/drawing/2014/main" id="{60A7177C-2063-B145-9730-F1FADA4D2E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9" name="Group 555">
                    <a:extLst>
                      <a:ext uri="{FF2B5EF4-FFF2-40B4-BE49-F238E27FC236}">
                        <a16:creationId xmlns:a16="http://schemas.microsoft.com/office/drawing/2014/main" id="{7B312BF1-ABA0-A544-9DAB-79A8DB35265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9" name="Straight Connector 2578">
                      <a:extLst>
                        <a:ext uri="{FF2B5EF4-FFF2-40B4-BE49-F238E27FC236}">
                          <a16:creationId xmlns:a16="http://schemas.microsoft.com/office/drawing/2014/main" id="{24B9CAD2-46F6-7E46-8678-07C32C6EA8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0" name="Straight Connector 2579">
                      <a:extLst>
                        <a:ext uri="{FF2B5EF4-FFF2-40B4-BE49-F238E27FC236}">
                          <a16:creationId xmlns:a16="http://schemas.microsoft.com/office/drawing/2014/main" id="{EE902672-76F5-3844-A2AA-FCFE636437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0" name="Group 556">
                    <a:extLst>
                      <a:ext uri="{FF2B5EF4-FFF2-40B4-BE49-F238E27FC236}">
                        <a16:creationId xmlns:a16="http://schemas.microsoft.com/office/drawing/2014/main" id="{117FF5CC-D853-0C48-B287-D9541E9600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7" name="Straight Connector 2576">
                      <a:extLst>
                        <a:ext uri="{FF2B5EF4-FFF2-40B4-BE49-F238E27FC236}">
                          <a16:creationId xmlns:a16="http://schemas.microsoft.com/office/drawing/2014/main" id="{C1FF0F33-24A8-9041-AB6B-8B4B665BBCC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8" name="Straight Connector 2577">
                      <a:extLst>
                        <a:ext uri="{FF2B5EF4-FFF2-40B4-BE49-F238E27FC236}">
                          <a16:creationId xmlns:a16="http://schemas.microsoft.com/office/drawing/2014/main" id="{AD1D5314-AD6E-1946-8361-C3A013885A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1" name="Group 557">
                    <a:extLst>
                      <a:ext uri="{FF2B5EF4-FFF2-40B4-BE49-F238E27FC236}">
                        <a16:creationId xmlns:a16="http://schemas.microsoft.com/office/drawing/2014/main" id="{87836DA4-532F-1241-9E9E-F487D26884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5" name="Straight Connector 2574">
                      <a:extLst>
                        <a:ext uri="{FF2B5EF4-FFF2-40B4-BE49-F238E27FC236}">
                          <a16:creationId xmlns:a16="http://schemas.microsoft.com/office/drawing/2014/main" id="{30F934FF-2345-DE44-BA2E-47665B0D6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6" name="Straight Connector 2575">
                      <a:extLst>
                        <a:ext uri="{FF2B5EF4-FFF2-40B4-BE49-F238E27FC236}">
                          <a16:creationId xmlns:a16="http://schemas.microsoft.com/office/drawing/2014/main" id="{F1CE7BD6-599D-8B49-AC95-A7F4B64C3E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2" name="Group 558">
                    <a:extLst>
                      <a:ext uri="{FF2B5EF4-FFF2-40B4-BE49-F238E27FC236}">
                        <a16:creationId xmlns:a16="http://schemas.microsoft.com/office/drawing/2014/main" id="{5CA0D093-60B0-0A4A-8ED7-667632745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573" name="Straight Connector 2572">
                      <a:extLst>
                        <a:ext uri="{FF2B5EF4-FFF2-40B4-BE49-F238E27FC236}">
                          <a16:creationId xmlns:a16="http://schemas.microsoft.com/office/drawing/2014/main" id="{DD18327F-2C9E-0142-AFAD-46C153DAD1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4" name="Straight Connector 2573">
                      <a:extLst>
                        <a:ext uri="{FF2B5EF4-FFF2-40B4-BE49-F238E27FC236}">
                          <a16:creationId xmlns:a16="http://schemas.microsoft.com/office/drawing/2014/main" id="{5E50C869-5298-6347-B9CF-439474FD6E3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535" name="Straight Connector 2534">
                  <a:extLst>
                    <a:ext uri="{FF2B5EF4-FFF2-40B4-BE49-F238E27FC236}">
                      <a16:creationId xmlns:a16="http://schemas.microsoft.com/office/drawing/2014/main" id="{155FBDAE-743E-3040-9C64-A0A645A905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6" name="Straight Connector 2535">
                  <a:extLst>
                    <a:ext uri="{FF2B5EF4-FFF2-40B4-BE49-F238E27FC236}">
                      <a16:creationId xmlns:a16="http://schemas.microsoft.com/office/drawing/2014/main" id="{64F40D2E-9F3C-A54F-B69C-90E95A2ABDD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7" name="Straight Connector 2536">
                  <a:extLst>
                    <a:ext uri="{FF2B5EF4-FFF2-40B4-BE49-F238E27FC236}">
                      <a16:creationId xmlns:a16="http://schemas.microsoft.com/office/drawing/2014/main" id="{0697A2F2-C1B8-D04D-987D-CFEFC140CAA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8" name="Straight Connector 2537">
                  <a:extLst>
                    <a:ext uri="{FF2B5EF4-FFF2-40B4-BE49-F238E27FC236}">
                      <a16:creationId xmlns:a16="http://schemas.microsoft.com/office/drawing/2014/main" id="{82CE24DB-CF2B-8740-86E0-99BD1E4BFAC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9" name="Straight Connector 2538">
                  <a:extLst>
                    <a:ext uri="{FF2B5EF4-FFF2-40B4-BE49-F238E27FC236}">
                      <a16:creationId xmlns:a16="http://schemas.microsoft.com/office/drawing/2014/main" id="{456EEBC9-5478-DB41-9245-87B29473A40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0" name="Straight Connector 2539">
                  <a:extLst>
                    <a:ext uri="{FF2B5EF4-FFF2-40B4-BE49-F238E27FC236}">
                      <a16:creationId xmlns:a16="http://schemas.microsoft.com/office/drawing/2014/main" id="{BF8B5192-9EC8-7444-8674-BCD649EE784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1" name="Straight Connector 2540">
                  <a:extLst>
                    <a:ext uri="{FF2B5EF4-FFF2-40B4-BE49-F238E27FC236}">
                      <a16:creationId xmlns:a16="http://schemas.microsoft.com/office/drawing/2014/main" id="{BD8F44F7-B1F7-AA4A-816F-8D859452EEA1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2" name="Straight Connector 2541">
                  <a:extLst>
                    <a:ext uri="{FF2B5EF4-FFF2-40B4-BE49-F238E27FC236}">
                      <a16:creationId xmlns:a16="http://schemas.microsoft.com/office/drawing/2014/main" id="{6FF32A7A-4D31-D14A-8ECA-BDC18FF43FF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3" name="Straight Connector 2542">
                  <a:extLst>
                    <a:ext uri="{FF2B5EF4-FFF2-40B4-BE49-F238E27FC236}">
                      <a16:creationId xmlns:a16="http://schemas.microsoft.com/office/drawing/2014/main" id="{A74CCCEB-4513-2B48-BCD2-D65CAF4C2582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4" name="Straight Connector 2543">
                  <a:extLst>
                    <a:ext uri="{FF2B5EF4-FFF2-40B4-BE49-F238E27FC236}">
                      <a16:creationId xmlns:a16="http://schemas.microsoft.com/office/drawing/2014/main" id="{264B36F9-F92A-7C44-8D71-08EFB1BFAA7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5" name="Straight Connector 2544">
                  <a:extLst>
                    <a:ext uri="{FF2B5EF4-FFF2-40B4-BE49-F238E27FC236}">
                      <a16:creationId xmlns:a16="http://schemas.microsoft.com/office/drawing/2014/main" id="{65A00510-9989-1846-8ED2-D5B50741EAE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6" name="Straight Connector 2545">
                  <a:extLst>
                    <a:ext uri="{FF2B5EF4-FFF2-40B4-BE49-F238E27FC236}">
                      <a16:creationId xmlns:a16="http://schemas.microsoft.com/office/drawing/2014/main" id="{1029C18E-4EE2-6949-BF72-3B4C5EA81BAA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7" name="Straight Connector 2546">
                  <a:extLst>
                    <a:ext uri="{FF2B5EF4-FFF2-40B4-BE49-F238E27FC236}">
                      <a16:creationId xmlns:a16="http://schemas.microsoft.com/office/drawing/2014/main" id="{0E64F7A4-3FE6-054C-931A-35F50F687C5E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48" name="Group 2547">
                  <a:extLst>
                    <a:ext uri="{FF2B5EF4-FFF2-40B4-BE49-F238E27FC236}">
                      <a16:creationId xmlns:a16="http://schemas.microsoft.com/office/drawing/2014/main" id="{11EE78FC-9387-0C46-AAB3-585BAC09C93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8355CC28-4D31-B14D-A33C-3F6EA5480ED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0" name="Freeform 2549">
                    <a:extLst>
                      <a:ext uri="{FF2B5EF4-FFF2-40B4-BE49-F238E27FC236}">
                        <a16:creationId xmlns:a16="http://schemas.microsoft.com/office/drawing/2014/main" id="{685B2A85-60A9-C34D-92D3-239FD1FC0AD9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51" name="Group 2550">
                    <a:extLst>
                      <a:ext uri="{FF2B5EF4-FFF2-40B4-BE49-F238E27FC236}">
                        <a16:creationId xmlns:a16="http://schemas.microsoft.com/office/drawing/2014/main" id="{F17B7C18-533E-BA4D-9F58-1FECCCC62E8A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552" name="Freeform 2551">
                      <a:extLst>
                        <a:ext uri="{FF2B5EF4-FFF2-40B4-BE49-F238E27FC236}">
                          <a16:creationId xmlns:a16="http://schemas.microsoft.com/office/drawing/2014/main" id="{3DEAF15D-4F47-F143-A3A4-EA2F62D7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3" name="Freeform 2552">
                      <a:extLst>
                        <a:ext uri="{FF2B5EF4-FFF2-40B4-BE49-F238E27FC236}">
                          <a16:creationId xmlns:a16="http://schemas.microsoft.com/office/drawing/2014/main" id="{2CE35F6C-C96C-AD46-B1C4-604D34627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4" name="Freeform 2553">
                      <a:extLst>
                        <a:ext uri="{FF2B5EF4-FFF2-40B4-BE49-F238E27FC236}">
                          <a16:creationId xmlns:a16="http://schemas.microsoft.com/office/drawing/2014/main" id="{1400A2F3-1D73-DB40-BFEA-A0BEC450D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5" name="Freeform 2554">
                      <a:extLst>
                        <a:ext uri="{FF2B5EF4-FFF2-40B4-BE49-F238E27FC236}">
                          <a16:creationId xmlns:a16="http://schemas.microsoft.com/office/drawing/2014/main" id="{6582DB27-C0C0-EF47-A11E-A6CCFE9D7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32" name="TextBox 2531">
                <a:extLst>
                  <a:ext uri="{FF2B5EF4-FFF2-40B4-BE49-F238E27FC236}">
                    <a16:creationId xmlns:a16="http://schemas.microsoft.com/office/drawing/2014/main" id="{E955B85D-1A43-5943-924C-930554B187D2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533" name="TextBox 2532">
                <a:extLst>
                  <a:ext uri="{FF2B5EF4-FFF2-40B4-BE49-F238E27FC236}">
                    <a16:creationId xmlns:a16="http://schemas.microsoft.com/office/drawing/2014/main" id="{41CCD471-A55D-4D40-B61E-76F52482B181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ABB37AAA-5245-244C-8BE5-1FDD41B139C1}"/>
                </a:ext>
              </a:extLst>
            </p:cNvPr>
            <p:cNvGrpSpPr/>
            <p:nvPr/>
          </p:nvGrpSpPr>
          <p:grpSpPr>
            <a:xfrm>
              <a:off x="628478" y="3951330"/>
              <a:ext cx="1425379" cy="1535070"/>
              <a:chOff x="6576561" y="4111039"/>
              <a:chExt cx="1425379" cy="1535070"/>
            </a:xfrm>
          </p:grpSpPr>
          <p:cxnSp>
            <p:nvCxnSpPr>
              <p:cNvPr id="2771" name="Straight Connector 2770">
                <a:extLst>
                  <a:ext uri="{FF2B5EF4-FFF2-40B4-BE49-F238E27FC236}">
                    <a16:creationId xmlns:a16="http://schemas.microsoft.com/office/drawing/2014/main" id="{2660BC7F-3AF0-CB42-8C9A-EC70022E2B0D}"/>
                  </a:ext>
                </a:extLst>
              </p:cNvPr>
              <p:cNvCxnSpPr>
                <a:cxnSpLocks/>
                <a:endCxn id="2976" idx="4"/>
              </p:cNvCxnSpPr>
              <p:nvPr/>
            </p:nvCxnSpPr>
            <p:spPr bwMode="auto">
              <a:xfrm flipH="1">
                <a:off x="6696073" y="4111039"/>
                <a:ext cx="436774" cy="592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>
                <a:extLst>
                  <a:ext uri="{FF2B5EF4-FFF2-40B4-BE49-F238E27FC236}">
                    <a16:creationId xmlns:a16="http://schemas.microsoft.com/office/drawing/2014/main" id="{F7B00784-A7DC-D04C-8F4A-30B3B163AFC1}"/>
                  </a:ext>
                </a:extLst>
              </p:cNvPr>
              <p:cNvCxnSpPr>
                <a:cxnSpLocks/>
                <a:endCxn id="2920" idx="2"/>
              </p:cNvCxnSpPr>
              <p:nvPr/>
            </p:nvCxnSpPr>
            <p:spPr bwMode="auto">
              <a:xfrm flipH="1">
                <a:off x="7005720" y="4120564"/>
                <a:ext cx="264752" cy="58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>
                <a:extLst>
                  <a:ext uri="{FF2B5EF4-FFF2-40B4-BE49-F238E27FC236}">
                    <a16:creationId xmlns:a16="http://schemas.microsoft.com/office/drawing/2014/main" id="{939677D0-73B7-2746-AA91-4BAF9F6359A8}"/>
                  </a:ext>
                </a:extLst>
              </p:cNvPr>
              <p:cNvCxnSpPr>
                <a:cxnSpLocks/>
                <a:endCxn id="2799" idx="4"/>
              </p:cNvCxnSpPr>
              <p:nvPr/>
            </p:nvCxnSpPr>
            <p:spPr bwMode="auto">
              <a:xfrm>
                <a:off x="7539246" y="41491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4" name="Group 2773">
                <a:extLst>
                  <a:ext uri="{FF2B5EF4-FFF2-40B4-BE49-F238E27FC236}">
                    <a16:creationId xmlns:a16="http://schemas.microsoft.com/office/drawing/2014/main" id="{CD3E1C88-B4D0-5542-B16F-7607A4940AC9}"/>
                  </a:ext>
                </a:extLst>
              </p:cNvPr>
              <p:cNvGrpSpPr/>
              <p:nvPr/>
            </p:nvGrpSpPr>
            <p:grpSpPr>
              <a:xfrm>
                <a:off x="6576561" y="4640970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958" name="Group 506">
                  <a:extLst>
                    <a:ext uri="{FF2B5EF4-FFF2-40B4-BE49-F238E27FC236}">
                      <a16:creationId xmlns:a16="http://schemas.microsoft.com/office/drawing/2014/main" id="{01C91856-CE84-164B-AAAE-C73DEFCA29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56709E2-BA63-A049-8D02-104AB2DCB835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15E2FE11-4EE9-A548-B71B-FD85151DCF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2" name="Rectangle 2981">
                    <a:extLst>
                      <a:ext uri="{FF2B5EF4-FFF2-40B4-BE49-F238E27FC236}">
                        <a16:creationId xmlns:a16="http://schemas.microsoft.com/office/drawing/2014/main" id="{136D983E-85A6-D248-839E-1DD924AD9ACD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A9CD21D4-85CD-AE41-A85B-BFF690C15C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84" name="Rectangle 2983">
                    <a:extLst>
                      <a:ext uri="{FF2B5EF4-FFF2-40B4-BE49-F238E27FC236}">
                        <a16:creationId xmlns:a16="http://schemas.microsoft.com/office/drawing/2014/main" id="{6603FD68-364F-7146-848F-ADCE3D660EC3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C7C87AC4-FEB5-9744-9D97-C6568EE24AD8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86" name="Straight Connector 2985">
                    <a:extLst>
                      <a:ext uri="{FF2B5EF4-FFF2-40B4-BE49-F238E27FC236}">
                        <a16:creationId xmlns:a16="http://schemas.microsoft.com/office/drawing/2014/main" id="{89D40770-424B-1743-A03C-FB92AE2C2EA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87" name="Group 544">
                    <a:extLst>
                      <a:ext uri="{FF2B5EF4-FFF2-40B4-BE49-F238E27FC236}">
                        <a16:creationId xmlns:a16="http://schemas.microsoft.com/office/drawing/2014/main" id="{B0D8153C-AC3D-4B47-B2A0-0BE32513EBE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5" name="Straight Connector 3014">
                      <a:extLst>
                        <a:ext uri="{FF2B5EF4-FFF2-40B4-BE49-F238E27FC236}">
                          <a16:creationId xmlns:a16="http://schemas.microsoft.com/office/drawing/2014/main" id="{4CD5F0B5-3BBD-BC47-A782-E5227147F18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6" name="Straight Connector 3015">
                      <a:extLst>
                        <a:ext uri="{FF2B5EF4-FFF2-40B4-BE49-F238E27FC236}">
                          <a16:creationId xmlns:a16="http://schemas.microsoft.com/office/drawing/2014/main" id="{377F983C-3485-4343-943B-C5D37F1BF9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8" name="Group 547">
                    <a:extLst>
                      <a:ext uri="{FF2B5EF4-FFF2-40B4-BE49-F238E27FC236}">
                        <a16:creationId xmlns:a16="http://schemas.microsoft.com/office/drawing/2014/main" id="{676A633B-0C83-4E45-B8C9-7D74B388E5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3" name="Straight Connector 3012">
                      <a:extLst>
                        <a:ext uri="{FF2B5EF4-FFF2-40B4-BE49-F238E27FC236}">
                          <a16:creationId xmlns:a16="http://schemas.microsoft.com/office/drawing/2014/main" id="{D33D4A0D-3C90-344A-AAF5-CBF87B124E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4" name="Straight Connector 3013">
                      <a:extLst>
                        <a:ext uri="{FF2B5EF4-FFF2-40B4-BE49-F238E27FC236}">
                          <a16:creationId xmlns:a16="http://schemas.microsoft.com/office/drawing/2014/main" id="{08BA40ED-3CD9-B043-9C67-0C93BB36B0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89" name="Group 549">
                    <a:extLst>
                      <a:ext uri="{FF2B5EF4-FFF2-40B4-BE49-F238E27FC236}">
                        <a16:creationId xmlns:a16="http://schemas.microsoft.com/office/drawing/2014/main" id="{9CB9AB89-378F-304A-BF4E-FDA043C370A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11" name="Straight Connector 3010">
                      <a:extLst>
                        <a:ext uri="{FF2B5EF4-FFF2-40B4-BE49-F238E27FC236}">
                          <a16:creationId xmlns:a16="http://schemas.microsoft.com/office/drawing/2014/main" id="{8EA479FC-215E-D44E-91A2-7480A29D82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2" name="Straight Connector 3011">
                      <a:extLst>
                        <a:ext uri="{FF2B5EF4-FFF2-40B4-BE49-F238E27FC236}">
                          <a16:creationId xmlns:a16="http://schemas.microsoft.com/office/drawing/2014/main" id="{2E88F7AD-46AE-F04B-8EAC-4E0A721E695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0" name="Group 550">
                    <a:extLst>
                      <a:ext uri="{FF2B5EF4-FFF2-40B4-BE49-F238E27FC236}">
                        <a16:creationId xmlns:a16="http://schemas.microsoft.com/office/drawing/2014/main" id="{C9031434-A48D-6C4E-AF37-F907B5732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9" name="Straight Connector 3008">
                      <a:extLst>
                        <a:ext uri="{FF2B5EF4-FFF2-40B4-BE49-F238E27FC236}">
                          <a16:creationId xmlns:a16="http://schemas.microsoft.com/office/drawing/2014/main" id="{C9DB9FCC-D3D0-6340-A8DD-2DF5F29D85F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0" name="Straight Connector 3009">
                      <a:extLst>
                        <a:ext uri="{FF2B5EF4-FFF2-40B4-BE49-F238E27FC236}">
                          <a16:creationId xmlns:a16="http://schemas.microsoft.com/office/drawing/2014/main" id="{AB912982-D9D7-D84C-B769-82A12CA04A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1" name="Group 551">
                    <a:extLst>
                      <a:ext uri="{FF2B5EF4-FFF2-40B4-BE49-F238E27FC236}">
                        <a16:creationId xmlns:a16="http://schemas.microsoft.com/office/drawing/2014/main" id="{533467A7-AD7C-0949-93BC-61370C6CB2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7" name="Straight Connector 3006">
                      <a:extLst>
                        <a:ext uri="{FF2B5EF4-FFF2-40B4-BE49-F238E27FC236}">
                          <a16:creationId xmlns:a16="http://schemas.microsoft.com/office/drawing/2014/main" id="{CBB29AA8-8BFB-F74A-8EA5-E1BCFE63CA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8" name="Straight Connector 3007">
                      <a:extLst>
                        <a:ext uri="{FF2B5EF4-FFF2-40B4-BE49-F238E27FC236}">
                          <a16:creationId xmlns:a16="http://schemas.microsoft.com/office/drawing/2014/main" id="{D4197E28-1D6C-714F-BE52-520F9F8B38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2" name="Group 552">
                    <a:extLst>
                      <a:ext uri="{FF2B5EF4-FFF2-40B4-BE49-F238E27FC236}">
                        <a16:creationId xmlns:a16="http://schemas.microsoft.com/office/drawing/2014/main" id="{FF6B82A5-0653-904B-AF3B-28AEBF064F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5" name="Straight Connector 3004">
                      <a:extLst>
                        <a:ext uri="{FF2B5EF4-FFF2-40B4-BE49-F238E27FC236}">
                          <a16:creationId xmlns:a16="http://schemas.microsoft.com/office/drawing/2014/main" id="{3F7D0CD4-DD28-064F-B099-B48BEB18E05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6" name="Straight Connector 3005">
                      <a:extLst>
                        <a:ext uri="{FF2B5EF4-FFF2-40B4-BE49-F238E27FC236}">
                          <a16:creationId xmlns:a16="http://schemas.microsoft.com/office/drawing/2014/main" id="{B8D49641-20C4-AB40-8BEB-F7029A2F3A3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3" name="Group 555">
                    <a:extLst>
                      <a:ext uri="{FF2B5EF4-FFF2-40B4-BE49-F238E27FC236}">
                        <a16:creationId xmlns:a16="http://schemas.microsoft.com/office/drawing/2014/main" id="{3293D173-C9D7-8847-9E10-7F5997E29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3" name="Straight Connector 3002">
                      <a:extLst>
                        <a:ext uri="{FF2B5EF4-FFF2-40B4-BE49-F238E27FC236}">
                          <a16:creationId xmlns:a16="http://schemas.microsoft.com/office/drawing/2014/main" id="{D7F9967F-A397-5540-AD30-15D000A0EB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4" name="Straight Connector 3003">
                      <a:extLst>
                        <a:ext uri="{FF2B5EF4-FFF2-40B4-BE49-F238E27FC236}">
                          <a16:creationId xmlns:a16="http://schemas.microsoft.com/office/drawing/2014/main" id="{6FDAF489-E4AA-4941-9B10-2B318B0861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4" name="Group 556">
                    <a:extLst>
                      <a:ext uri="{FF2B5EF4-FFF2-40B4-BE49-F238E27FC236}">
                        <a16:creationId xmlns:a16="http://schemas.microsoft.com/office/drawing/2014/main" id="{0A5A6645-F0BB-734A-B058-9A4AFF37DA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3001" name="Straight Connector 3000">
                      <a:extLst>
                        <a:ext uri="{FF2B5EF4-FFF2-40B4-BE49-F238E27FC236}">
                          <a16:creationId xmlns:a16="http://schemas.microsoft.com/office/drawing/2014/main" id="{FFD6FAB3-E327-CC4B-80A2-B2050A67F8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2" name="Straight Connector 3001">
                      <a:extLst>
                        <a:ext uri="{FF2B5EF4-FFF2-40B4-BE49-F238E27FC236}">
                          <a16:creationId xmlns:a16="http://schemas.microsoft.com/office/drawing/2014/main" id="{E2DE5F2E-082F-4446-8561-325FCF6014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5" name="Group 557">
                    <a:extLst>
                      <a:ext uri="{FF2B5EF4-FFF2-40B4-BE49-F238E27FC236}">
                        <a16:creationId xmlns:a16="http://schemas.microsoft.com/office/drawing/2014/main" id="{2AC6542E-9AB4-004C-B016-D09260D39CC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9" name="Straight Connector 2998">
                      <a:extLst>
                        <a:ext uri="{FF2B5EF4-FFF2-40B4-BE49-F238E27FC236}">
                          <a16:creationId xmlns:a16="http://schemas.microsoft.com/office/drawing/2014/main" id="{86C3C23D-831C-F94E-9ABC-B43E231D344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0" name="Straight Connector 2999">
                      <a:extLst>
                        <a:ext uri="{FF2B5EF4-FFF2-40B4-BE49-F238E27FC236}">
                          <a16:creationId xmlns:a16="http://schemas.microsoft.com/office/drawing/2014/main" id="{73C2F54F-88B7-1346-9272-8D602A92D7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6" name="Group 558">
                    <a:extLst>
                      <a:ext uri="{FF2B5EF4-FFF2-40B4-BE49-F238E27FC236}">
                        <a16:creationId xmlns:a16="http://schemas.microsoft.com/office/drawing/2014/main" id="{969D5965-705C-3D46-AB96-0713B47AC6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97" name="Straight Connector 2996">
                      <a:extLst>
                        <a:ext uri="{FF2B5EF4-FFF2-40B4-BE49-F238E27FC236}">
                          <a16:creationId xmlns:a16="http://schemas.microsoft.com/office/drawing/2014/main" id="{BFAB4A26-1A95-9C42-95F1-99D99F9D31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8" name="Straight Connector 2997">
                      <a:extLst>
                        <a:ext uri="{FF2B5EF4-FFF2-40B4-BE49-F238E27FC236}">
                          <a16:creationId xmlns:a16="http://schemas.microsoft.com/office/drawing/2014/main" id="{75E2530F-B768-7546-9F6C-9402FED914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59" name="Straight Connector 2958">
                  <a:extLst>
                    <a:ext uri="{FF2B5EF4-FFF2-40B4-BE49-F238E27FC236}">
                      <a16:creationId xmlns:a16="http://schemas.microsoft.com/office/drawing/2014/main" id="{F2EAA3B2-503B-4D42-BEEB-C6A885CD05DA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0" name="Straight Connector 2959">
                  <a:extLst>
                    <a:ext uri="{FF2B5EF4-FFF2-40B4-BE49-F238E27FC236}">
                      <a16:creationId xmlns:a16="http://schemas.microsoft.com/office/drawing/2014/main" id="{04483DA5-4614-7641-87CE-CC4D28818560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1" name="Straight Connector 2960">
                  <a:extLst>
                    <a:ext uri="{FF2B5EF4-FFF2-40B4-BE49-F238E27FC236}">
                      <a16:creationId xmlns:a16="http://schemas.microsoft.com/office/drawing/2014/main" id="{EFD0DBBB-D844-C94E-A108-05FA3A9EE540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2" name="Straight Connector 2961">
                  <a:extLst>
                    <a:ext uri="{FF2B5EF4-FFF2-40B4-BE49-F238E27FC236}">
                      <a16:creationId xmlns:a16="http://schemas.microsoft.com/office/drawing/2014/main" id="{814EF190-1B35-524C-ADCD-12FCE76F47C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>
                  <a:extLst>
                    <a:ext uri="{FF2B5EF4-FFF2-40B4-BE49-F238E27FC236}">
                      <a16:creationId xmlns:a16="http://schemas.microsoft.com/office/drawing/2014/main" id="{0D778635-B2C5-674C-845C-CEBF19E0A83D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4" name="Straight Connector 2963">
                  <a:extLst>
                    <a:ext uri="{FF2B5EF4-FFF2-40B4-BE49-F238E27FC236}">
                      <a16:creationId xmlns:a16="http://schemas.microsoft.com/office/drawing/2014/main" id="{3A3ADA51-298F-354B-8DBE-2A36970B4FE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5" name="Straight Connector 2964">
                  <a:extLst>
                    <a:ext uri="{FF2B5EF4-FFF2-40B4-BE49-F238E27FC236}">
                      <a16:creationId xmlns:a16="http://schemas.microsoft.com/office/drawing/2014/main" id="{6AB117A0-0B8B-5D47-86EF-1DAAA51B812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6" name="Straight Connector 2965">
                  <a:extLst>
                    <a:ext uri="{FF2B5EF4-FFF2-40B4-BE49-F238E27FC236}">
                      <a16:creationId xmlns:a16="http://schemas.microsoft.com/office/drawing/2014/main" id="{850DCEE2-D453-C14F-9C11-3F3A5D87E7FD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7" name="Straight Connector 2966">
                  <a:extLst>
                    <a:ext uri="{FF2B5EF4-FFF2-40B4-BE49-F238E27FC236}">
                      <a16:creationId xmlns:a16="http://schemas.microsoft.com/office/drawing/2014/main" id="{7E0E45F6-A7C2-8B4E-9C45-42E71BB185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8" name="Straight Connector 2967">
                  <a:extLst>
                    <a:ext uri="{FF2B5EF4-FFF2-40B4-BE49-F238E27FC236}">
                      <a16:creationId xmlns:a16="http://schemas.microsoft.com/office/drawing/2014/main" id="{0FFE8662-7383-3E42-B195-63FD3FE7D22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9" name="Straight Connector 2968">
                  <a:extLst>
                    <a:ext uri="{FF2B5EF4-FFF2-40B4-BE49-F238E27FC236}">
                      <a16:creationId xmlns:a16="http://schemas.microsoft.com/office/drawing/2014/main" id="{858204A7-BF2F-B54A-A6C9-83ABA608AFA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0" name="Straight Connector 2969">
                  <a:extLst>
                    <a:ext uri="{FF2B5EF4-FFF2-40B4-BE49-F238E27FC236}">
                      <a16:creationId xmlns:a16="http://schemas.microsoft.com/office/drawing/2014/main" id="{3850A4DF-ADE5-E84B-B90C-80F1ACFB786C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1" name="Straight Connector 2970">
                  <a:extLst>
                    <a:ext uri="{FF2B5EF4-FFF2-40B4-BE49-F238E27FC236}">
                      <a16:creationId xmlns:a16="http://schemas.microsoft.com/office/drawing/2014/main" id="{BC335103-93AF-D442-B5A6-B98BA3A1E0C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72" name="Group 2971">
                  <a:extLst>
                    <a:ext uri="{FF2B5EF4-FFF2-40B4-BE49-F238E27FC236}">
                      <a16:creationId xmlns:a16="http://schemas.microsoft.com/office/drawing/2014/main" id="{82936530-5ED7-9B4F-B1C9-997FC75A9A1E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73" name="Rectangle 2972">
                    <a:extLst>
                      <a:ext uri="{FF2B5EF4-FFF2-40B4-BE49-F238E27FC236}">
                        <a16:creationId xmlns:a16="http://schemas.microsoft.com/office/drawing/2014/main" id="{676CE18E-493E-7245-9F15-1664559A1EA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4" name="Freeform 2973">
                    <a:extLst>
                      <a:ext uri="{FF2B5EF4-FFF2-40B4-BE49-F238E27FC236}">
                        <a16:creationId xmlns:a16="http://schemas.microsoft.com/office/drawing/2014/main" id="{50900629-1230-6F42-82F0-AAF55D449891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75" name="Group 2974">
                    <a:extLst>
                      <a:ext uri="{FF2B5EF4-FFF2-40B4-BE49-F238E27FC236}">
                        <a16:creationId xmlns:a16="http://schemas.microsoft.com/office/drawing/2014/main" id="{A18D766A-2DD7-DF42-BEFF-3D454F6395D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76" name="Freeform 2975">
                      <a:extLst>
                        <a:ext uri="{FF2B5EF4-FFF2-40B4-BE49-F238E27FC236}">
                          <a16:creationId xmlns:a16="http://schemas.microsoft.com/office/drawing/2014/main" id="{E687B5EB-ED66-8049-9CF1-02BDCC103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7" name="Freeform 2976">
                      <a:extLst>
                        <a:ext uri="{FF2B5EF4-FFF2-40B4-BE49-F238E27FC236}">
                          <a16:creationId xmlns:a16="http://schemas.microsoft.com/office/drawing/2014/main" id="{A0B5B10F-6049-9040-AAFD-ABDD92DF4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8" name="Freeform 2977">
                      <a:extLst>
                        <a:ext uri="{FF2B5EF4-FFF2-40B4-BE49-F238E27FC236}">
                          <a16:creationId xmlns:a16="http://schemas.microsoft.com/office/drawing/2014/main" id="{E051DAA4-FFCE-1246-83BF-AB0908B0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79" name="Freeform 2978">
                      <a:extLst>
                        <a:ext uri="{FF2B5EF4-FFF2-40B4-BE49-F238E27FC236}">
                          <a16:creationId xmlns:a16="http://schemas.microsoft.com/office/drawing/2014/main" id="{174C85F8-BBB5-8745-BF3F-3A95FB901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cxnSp>
            <p:nvCxnSpPr>
              <p:cNvPr id="2775" name="Straight Connector 2774">
                <a:extLst>
                  <a:ext uri="{FF2B5EF4-FFF2-40B4-BE49-F238E27FC236}">
                    <a16:creationId xmlns:a16="http://schemas.microsoft.com/office/drawing/2014/main" id="{1017697C-9CA0-E24A-A992-132D22E9DCC7}"/>
                  </a:ext>
                </a:extLst>
              </p:cNvPr>
              <p:cNvCxnSpPr>
                <a:cxnSpLocks/>
                <a:endCxn id="2858" idx="9"/>
              </p:cNvCxnSpPr>
              <p:nvPr/>
            </p:nvCxnSpPr>
            <p:spPr bwMode="auto">
              <a:xfrm>
                <a:off x="7282802" y="4119099"/>
                <a:ext cx="32665" cy="571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6" name="Group 2775">
                <a:extLst>
                  <a:ext uri="{FF2B5EF4-FFF2-40B4-BE49-F238E27FC236}">
                    <a16:creationId xmlns:a16="http://schemas.microsoft.com/office/drawing/2014/main" id="{CC5C6A66-9A8E-7D47-91C4-5C76B185CF76}"/>
                  </a:ext>
                </a:extLst>
              </p:cNvPr>
              <p:cNvGrpSpPr/>
              <p:nvPr/>
            </p:nvGrpSpPr>
            <p:grpSpPr>
              <a:xfrm>
                <a:off x="6885811" y="4644942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99" name="Group 506">
                  <a:extLst>
                    <a:ext uri="{FF2B5EF4-FFF2-40B4-BE49-F238E27FC236}">
                      <a16:creationId xmlns:a16="http://schemas.microsoft.com/office/drawing/2014/main" id="{DD7F8D35-1E8B-B649-8D1A-55DEA3B217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718737FB-C534-3040-BCD6-EE411A2D9BF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2" name="Straight Connector 2921">
                    <a:extLst>
                      <a:ext uri="{FF2B5EF4-FFF2-40B4-BE49-F238E27FC236}">
                        <a16:creationId xmlns:a16="http://schemas.microsoft.com/office/drawing/2014/main" id="{9CFB1D22-C454-7143-B09B-925031EBEA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3" name="Rectangle 2922">
                    <a:extLst>
                      <a:ext uri="{FF2B5EF4-FFF2-40B4-BE49-F238E27FC236}">
                        <a16:creationId xmlns:a16="http://schemas.microsoft.com/office/drawing/2014/main" id="{4FCBC5F9-F1A7-604A-8C88-46A4B54456E2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8BC88AE4-1843-A845-9F66-45F44CA275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5" name="Rectangle 2924">
                    <a:extLst>
                      <a:ext uri="{FF2B5EF4-FFF2-40B4-BE49-F238E27FC236}">
                        <a16:creationId xmlns:a16="http://schemas.microsoft.com/office/drawing/2014/main" id="{8763750C-5AF5-FD47-9A50-A6C9DCC12A16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6" name="Rectangle 2925">
                    <a:extLst>
                      <a:ext uri="{FF2B5EF4-FFF2-40B4-BE49-F238E27FC236}">
                        <a16:creationId xmlns:a16="http://schemas.microsoft.com/office/drawing/2014/main" id="{230730EA-0696-754C-9F52-941F36D5E7EB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927" name="Straight Connector 2926">
                    <a:extLst>
                      <a:ext uri="{FF2B5EF4-FFF2-40B4-BE49-F238E27FC236}">
                        <a16:creationId xmlns:a16="http://schemas.microsoft.com/office/drawing/2014/main" id="{0882CEC4-AC75-3242-884C-54BBFFE8AC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8" name="Group 544">
                    <a:extLst>
                      <a:ext uri="{FF2B5EF4-FFF2-40B4-BE49-F238E27FC236}">
                        <a16:creationId xmlns:a16="http://schemas.microsoft.com/office/drawing/2014/main" id="{FBB7DDEE-811F-8844-B9A1-62BCE34DA6C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6" name="Straight Connector 2955">
                      <a:extLst>
                        <a:ext uri="{FF2B5EF4-FFF2-40B4-BE49-F238E27FC236}">
                          <a16:creationId xmlns:a16="http://schemas.microsoft.com/office/drawing/2014/main" id="{1018141C-048B-F147-ADBE-41EC275C62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7" name="Straight Connector 2956">
                      <a:extLst>
                        <a:ext uri="{FF2B5EF4-FFF2-40B4-BE49-F238E27FC236}">
                          <a16:creationId xmlns:a16="http://schemas.microsoft.com/office/drawing/2014/main" id="{D35D183B-0C50-1D44-AEBE-5B87459B17D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9" name="Group 547">
                    <a:extLst>
                      <a:ext uri="{FF2B5EF4-FFF2-40B4-BE49-F238E27FC236}">
                        <a16:creationId xmlns:a16="http://schemas.microsoft.com/office/drawing/2014/main" id="{5B7ED62F-7533-4E47-B291-274D688E7D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4" name="Straight Connector 2953">
                      <a:extLst>
                        <a:ext uri="{FF2B5EF4-FFF2-40B4-BE49-F238E27FC236}">
                          <a16:creationId xmlns:a16="http://schemas.microsoft.com/office/drawing/2014/main" id="{CC8F7D80-385B-DB4C-B9BD-D6720464D5F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5" name="Straight Connector 2954">
                      <a:extLst>
                        <a:ext uri="{FF2B5EF4-FFF2-40B4-BE49-F238E27FC236}">
                          <a16:creationId xmlns:a16="http://schemas.microsoft.com/office/drawing/2014/main" id="{E07DADA6-73AF-A447-82E5-BBC5FA7429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0" name="Group 549">
                    <a:extLst>
                      <a:ext uri="{FF2B5EF4-FFF2-40B4-BE49-F238E27FC236}">
                        <a16:creationId xmlns:a16="http://schemas.microsoft.com/office/drawing/2014/main" id="{E13E32F1-6738-C249-8D24-43A1D462569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2" name="Straight Connector 2951">
                      <a:extLst>
                        <a:ext uri="{FF2B5EF4-FFF2-40B4-BE49-F238E27FC236}">
                          <a16:creationId xmlns:a16="http://schemas.microsoft.com/office/drawing/2014/main" id="{EE041995-58F8-7443-9D0F-9DA3D647A4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3" name="Straight Connector 2952">
                      <a:extLst>
                        <a:ext uri="{FF2B5EF4-FFF2-40B4-BE49-F238E27FC236}">
                          <a16:creationId xmlns:a16="http://schemas.microsoft.com/office/drawing/2014/main" id="{0A31F62D-084C-D141-BF8B-AC632DA1B6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1" name="Group 550">
                    <a:extLst>
                      <a:ext uri="{FF2B5EF4-FFF2-40B4-BE49-F238E27FC236}">
                        <a16:creationId xmlns:a16="http://schemas.microsoft.com/office/drawing/2014/main" id="{55A77F25-D2F4-2145-95DF-D15D7578159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50" name="Straight Connector 2949">
                      <a:extLst>
                        <a:ext uri="{FF2B5EF4-FFF2-40B4-BE49-F238E27FC236}">
                          <a16:creationId xmlns:a16="http://schemas.microsoft.com/office/drawing/2014/main" id="{796FD85D-C4FC-0F43-ADBC-76E21E76DB5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1" name="Straight Connector 2950">
                      <a:extLst>
                        <a:ext uri="{FF2B5EF4-FFF2-40B4-BE49-F238E27FC236}">
                          <a16:creationId xmlns:a16="http://schemas.microsoft.com/office/drawing/2014/main" id="{658E98D7-89D8-1B4D-AEBD-745E34A2653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2" name="Group 551">
                    <a:extLst>
                      <a:ext uri="{FF2B5EF4-FFF2-40B4-BE49-F238E27FC236}">
                        <a16:creationId xmlns:a16="http://schemas.microsoft.com/office/drawing/2014/main" id="{7DD8890E-8D54-8E41-8B84-3A2C7EFD82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8" name="Straight Connector 2947">
                      <a:extLst>
                        <a:ext uri="{FF2B5EF4-FFF2-40B4-BE49-F238E27FC236}">
                          <a16:creationId xmlns:a16="http://schemas.microsoft.com/office/drawing/2014/main" id="{E4D30A65-64A5-7F46-A605-8303BEB3D5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9" name="Straight Connector 2948">
                      <a:extLst>
                        <a:ext uri="{FF2B5EF4-FFF2-40B4-BE49-F238E27FC236}">
                          <a16:creationId xmlns:a16="http://schemas.microsoft.com/office/drawing/2014/main" id="{C7C56CA3-AFD9-AC44-970E-56FE6F4ECE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3" name="Group 552">
                    <a:extLst>
                      <a:ext uri="{FF2B5EF4-FFF2-40B4-BE49-F238E27FC236}">
                        <a16:creationId xmlns:a16="http://schemas.microsoft.com/office/drawing/2014/main" id="{343DD91E-FD21-EA47-B19F-7F9CA1A057D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6" name="Straight Connector 2945">
                      <a:extLst>
                        <a:ext uri="{FF2B5EF4-FFF2-40B4-BE49-F238E27FC236}">
                          <a16:creationId xmlns:a16="http://schemas.microsoft.com/office/drawing/2014/main" id="{EE84D02A-DACA-DC4E-B776-2726950989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7" name="Straight Connector 2946">
                      <a:extLst>
                        <a:ext uri="{FF2B5EF4-FFF2-40B4-BE49-F238E27FC236}">
                          <a16:creationId xmlns:a16="http://schemas.microsoft.com/office/drawing/2014/main" id="{16922C22-1F28-9648-9C20-FAB96A34A8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4" name="Group 555">
                    <a:extLst>
                      <a:ext uri="{FF2B5EF4-FFF2-40B4-BE49-F238E27FC236}">
                        <a16:creationId xmlns:a16="http://schemas.microsoft.com/office/drawing/2014/main" id="{43068491-AA0B-8348-8399-8172743BC0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4" name="Straight Connector 2943">
                      <a:extLst>
                        <a:ext uri="{FF2B5EF4-FFF2-40B4-BE49-F238E27FC236}">
                          <a16:creationId xmlns:a16="http://schemas.microsoft.com/office/drawing/2014/main" id="{1C395987-ADEF-7E40-BB69-093854DEB68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5" name="Straight Connector 2944">
                      <a:extLst>
                        <a:ext uri="{FF2B5EF4-FFF2-40B4-BE49-F238E27FC236}">
                          <a16:creationId xmlns:a16="http://schemas.microsoft.com/office/drawing/2014/main" id="{B0B3E925-D2C3-BA41-9AEC-0EAA261367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5" name="Group 556">
                    <a:extLst>
                      <a:ext uri="{FF2B5EF4-FFF2-40B4-BE49-F238E27FC236}">
                        <a16:creationId xmlns:a16="http://schemas.microsoft.com/office/drawing/2014/main" id="{305E16B9-FD0A-F141-B8E9-549A9FE535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2" name="Straight Connector 2941">
                      <a:extLst>
                        <a:ext uri="{FF2B5EF4-FFF2-40B4-BE49-F238E27FC236}">
                          <a16:creationId xmlns:a16="http://schemas.microsoft.com/office/drawing/2014/main" id="{A9433817-6942-1341-9C3C-8E8370DAD2F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3" name="Straight Connector 2942">
                      <a:extLst>
                        <a:ext uri="{FF2B5EF4-FFF2-40B4-BE49-F238E27FC236}">
                          <a16:creationId xmlns:a16="http://schemas.microsoft.com/office/drawing/2014/main" id="{FECB823D-F046-6949-9DA7-1B8F261E7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6" name="Group 557">
                    <a:extLst>
                      <a:ext uri="{FF2B5EF4-FFF2-40B4-BE49-F238E27FC236}">
                        <a16:creationId xmlns:a16="http://schemas.microsoft.com/office/drawing/2014/main" id="{EFC3FA28-E4D7-D14A-B812-3A47D8B49E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40" name="Straight Connector 2939">
                      <a:extLst>
                        <a:ext uri="{FF2B5EF4-FFF2-40B4-BE49-F238E27FC236}">
                          <a16:creationId xmlns:a16="http://schemas.microsoft.com/office/drawing/2014/main" id="{70A4415D-B979-4C4D-BACD-EC0A504DD1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1" name="Straight Connector 2940">
                      <a:extLst>
                        <a:ext uri="{FF2B5EF4-FFF2-40B4-BE49-F238E27FC236}">
                          <a16:creationId xmlns:a16="http://schemas.microsoft.com/office/drawing/2014/main" id="{F2282D8E-6C39-2841-BF42-9D003542D1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7" name="Group 558">
                    <a:extLst>
                      <a:ext uri="{FF2B5EF4-FFF2-40B4-BE49-F238E27FC236}">
                        <a16:creationId xmlns:a16="http://schemas.microsoft.com/office/drawing/2014/main" id="{054C09C5-E80B-9B4B-AEDD-9A0B3923AA4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938" name="Straight Connector 2937">
                      <a:extLst>
                        <a:ext uri="{FF2B5EF4-FFF2-40B4-BE49-F238E27FC236}">
                          <a16:creationId xmlns:a16="http://schemas.microsoft.com/office/drawing/2014/main" id="{BDA31936-4F87-5F49-B987-FAFF3D35AE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9" name="Straight Connector 2938">
                      <a:extLst>
                        <a:ext uri="{FF2B5EF4-FFF2-40B4-BE49-F238E27FC236}">
                          <a16:creationId xmlns:a16="http://schemas.microsoft.com/office/drawing/2014/main" id="{2A4BB9C4-40F2-8649-9546-57E0C4EB39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00" name="Straight Connector 2899">
                  <a:extLst>
                    <a:ext uri="{FF2B5EF4-FFF2-40B4-BE49-F238E27FC236}">
                      <a16:creationId xmlns:a16="http://schemas.microsoft.com/office/drawing/2014/main" id="{A2E268F5-3C1A-6647-AB8D-EDE099B3D7F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1" name="Straight Connector 2900">
                  <a:extLst>
                    <a:ext uri="{FF2B5EF4-FFF2-40B4-BE49-F238E27FC236}">
                      <a16:creationId xmlns:a16="http://schemas.microsoft.com/office/drawing/2014/main" id="{F3500C6A-BE8C-3444-BEC0-52DE8DEA177E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2" name="Straight Connector 2901">
                  <a:extLst>
                    <a:ext uri="{FF2B5EF4-FFF2-40B4-BE49-F238E27FC236}">
                      <a16:creationId xmlns:a16="http://schemas.microsoft.com/office/drawing/2014/main" id="{26894759-600F-214E-BEDF-93D38F40E507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3" name="Straight Connector 2902">
                  <a:extLst>
                    <a:ext uri="{FF2B5EF4-FFF2-40B4-BE49-F238E27FC236}">
                      <a16:creationId xmlns:a16="http://schemas.microsoft.com/office/drawing/2014/main" id="{BA0AAA6E-448A-A848-8F2E-737E0B45BF86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4" name="Straight Connector 2903">
                  <a:extLst>
                    <a:ext uri="{FF2B5EF4-FFF2-40B4-BE49-F238E27FC236}">
                      <a16:creationId xmlns:a16="http://schemas.microsoft.com/office/drawing/2014/main" id="{FE27EBC9-84B0-EB40-99C6-C61A35A52BD1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5" name="Straight Connector 2904">
                  <a:extLst>
                    <a:ext uri="{FF2B5EF4-FFF2-40B4-BE49-F238E27FC236}">
                      <a16:creationId xmlns:a16="http://schemas.microsoft.com/office/drawing/2014/main" id="{58D73D6F-772E-2F4A-9EA3-46C3BA62778C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6" name="Straight Connector 2905">
                  <a:extLst>
                    <a:ext uri="{FF2B5EF4-FFF2-40B4-BE49-F238E27FC236}">
                      <a16:creationId xmlns:a16="http://schemas.microsoft.com/office/drawing/2014/main" id="{D4A28EC0-8669-0840-88CA-A254938B87C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7" name="Straight Connector 2906">
                  <a:extLst>
                    <a:ext uri="{FF2B5EF4-FFF2-40B4-BE49-F238E27FC236}">
                      <a16:creationId xmlns:a16="http://schemas.microsoft.com/office/drawing/2014/main" id="{E0ECAF8D-44C0-184D-8EC6-D551382F6681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8" name="Straight Connector 2907">
                  <a:extLst>
                    <a:ext uri="{FF2B5EF4-FFF2-40B4-BE49-F238E27FC236}">
                      <a16:creationId xmlns:a16="http://schemas.microsoft.com/office/drawing/2014/main" id="{11CF50A8-E748-324C-91E6-41DBEC3DF010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9" name="Straight Connector 2908">
                  <a:extLst>
                    <a:ext uri="{FF2B5EF4-FFF2-40B4-BE49-F238E27FC236}">
                      <a16:creationId xmlns:a16="http://schemas.microsoft.com/office/drawing/2014/main" id="{9363A222-950D-5B4B-85B2-46ACF444E065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0" name="Straight Connector 2909">
                  <a:extLst>
                    <a:ext uri="{FF2B5EF4-FFF2-40B4-BE49-F238E27FC236}">
                      <a16:creationId xmlns:a16="http://schemas.microsoft.com/office/drawing/2014/main" id="{4715F7CE-3102-0B49-9402-A77064B48C9F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1" name="Straight Connector 2910">
                  <a:extLst>
                    <a:ext uri="{FF2B5EF4-FFF2-40B4-BE49-F238E27FC236}">
                      <a16:creationId xmlns:a16="http://schemas.microsoft.com/office/drawing/2014/main" id="{30839DA8-2DEB-0C46-8675-1994D37DF8AB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2" name="Straight Connector 2911">
                  <a:extLst>
                    <a:ext uri="{FF2B5EF4-FFF2-40B4-BE49-F238E27FC236}">
                      <a16:creationId xmlns:a16="http://schemas.microsoft.com/office/drawing/2014/main" id="{1A5BCFD0-F336-9943-87FE-8656BE1298D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13" name="Group 2912">
                  <a:extLst>
                    <a:ext uri="{FF2B5EF4-FFF2-40B4-BE49-F238E27FC236}">
                      <a16:creationId xmlns:a16="http://schemas.microsoft.com/office/drawing/2014/main" id="{C6850839-CB87-9A49-85D7-1033C03D0289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914" name="Rectangle 2913">
                    <a:extLst>
                      <a:ext uri="{FF2B5EF4-FFF2-40B4-BE49-F238E27FC236}">
                        <a16:creationId xmlns:a16="http://schemas.microsoft.com/office/drawing/2014/main" id="{C65CA0C6-40C0-6846-B4A1-8A6134491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5" name="Freeform 2914">
                    <a:extLst>
                      <a:ext uri="{FF2B5EF4-FFF2-40B4-BE49-F238E27FC236}">
                        <a16:creationId xmlns:a16="http://schemas.microsoft.com/office/drawing/2014/main" id="{A2FEC4D4-FE55-AE48-8FC5-720745664EBC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16" name="Group 2915">
                    <a:extLst>
                      <a:ext uri="{FF2B5EF4-FFF2-40B4-BE49-F238E27FC236}">
                        <a16:creationId xmlns:a16="http://schemas.microsoft.com/office/drawing/2014/main" id="{707BF010-EA01-4549-B631-1C68A6BA66BB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917" name="Freeform 2916">
                      <a:extLst>
                        <a:ext uri="{FF2B5EF4-FFF2-40B4-BE49-F238E27FC236}">
                          <a16:creationId xmlns:a16="http://schemas.microsoft.com/office/drawing/2014/main" id="{1911A0DD-6D5F-8941-ADAB-A2A175518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8" name="Freeform 2917">
                      <a:extLst>
                        <a:ext uri="{FF2B5EF4-FFF2-40B4-BE49-F238E27FC236}">
                          <a16:creationId xmlns:a16="http://schemas.microsoft.com/office/drawing/2014/main" id="{EB68124C-FA0A-8C45-8AC5-99BCCFB39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9" name="Freeform 2918">
                      <a:extLst>
                        <a:ext uri="{FF2B5EF4-FFF2-40B4-BE49-F238E27FC236}">
                          <a16:creationId xmlns:a16="http://schemas.microsoft.com/office/drawing/2014/main" id="{EEA05FDC-E062-BF4A-9DCA-8D227382E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20" name="Freeform 2919">
                      <a:extLst>
                        <a:ext uri="{FF2B5EF4-FFF2-40B4-BE49-F238E27FC236}">
                          <a16:creationId xmlns:a16="http://schemas.microsoft.com/office/drawing/2014/main" id="{74229737-4E17-EE42-A329-0BA2E78287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7" name="Group 2776">
                <a:extLst>
                  <a:ext uri="{FF2B5EF4-FFF2-40B4-BE49-F238E27FC236}">
                    <a16:creationId xmlns:a16="http://schemas.microsoft.com/office/drawing/2014/main" id="{DB606D29-A33E-2C4B-8040-793E541098EC}"/>
                  </a:ext>
                </a:extLst>
              </p:cNvPr>
              <p:cNvGrpSpPr/>
              <p:nvPr/>
            </p:nvGrpSpPr>
            <p:grpSpPr>
              <a:xfrm>
                <a:off x="7195061" y="4648914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840" name="Group 506">
                  <a:extLst>
                    <a:ext uri="{FF2B5EF4-FFF2-40B4-BE49-F238E27FC236}">
                      <a16:creationId xmlns:a16="http://schemas.microsoft.com/office/drawing/2014/main" id="{AD8B557B-A870-BC4A-9058-FE740957D6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62" name="Rectangle 2861">
                    <a:extLst>
                      <a:ext uri="{FF2B5EF4-FFF2-40B4-BE49-F238E27FC236}">
                        <a16:creationId xmlns:a16="http://schemas.microsoft.com/office/drawing/2014/main" id="{103441FD-716A-5049-8C91-8AB37CA652EB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270CDE4C-12D4-1E43-A7C5-E582F8339C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4" name="Rectangle 2863">
                    <a:extLst>
                      <a:ext uri="{FF2B5EF4-FFF2-40B4-BE49-F238E27FC236}">
                        <a16:creationId xmlns:a16="http://schemas.microsoft.com/office/drawing/2014/main" id="{11D10FD8-1603-CE47-8B45-8654A3D11E1C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5" name="Straight Connector 2864">
                    <a:extLst>
                      <a:ext uri="{FF2B5EF4-FFF2-40B4-BE49-F238E27FC236}">
                        <a16:creationId xmlns:a16="http://schemas.microsoft.com/office/drawing/2014/main" id="{E6563579-5B5C-DB4E-AEF0-5808A462E8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6" name="Rectangle 2865">
                    <a:extLst>
                      <a:ext uri="{FF2B5EF4-FFF2-40B4-BE49-F238E27FC236}">
                        <a16:creationId xmlns:a16="http://schemas.microsoft.com/office/drawing/2014/main" id="{BE49DA30-EE43-3C4F-AD11-0FD8EEDE613B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7" name="Rectangle 2866">
                    <a:extLst>
                      <a:ext uri="{FF2B5EF4-FFF2-40B4-BE49-F238E27FC236}">
                        <a16:creationId xmlns:a16="http://schemas.microsoft.com/office/drawing/2014/main" id="{A25995F6-238D-464E-84DF-D0FA9BADBFE3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68" name="Straight Connector 2867">
                    <a:extLst>
                      <a:ext uri="{FF2B5EF4-FFF2-40B4-BE49-F238E27FC236}">
                        <a16:creationId xmlns:a16="http://schemas.microsoft.com/office/drawing/2014/main" id="{F0A06E52-488E-854D-8FA8-19D37C0C97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69" name="Group 544">
                    <a:extLst>
                      <a:ext uri="{FF2B5EF4-FFF2-40B4-BE49-F238E27FC236}">
                        <a16:creationId xmlns:a16="http://schemas.microsoft.com/office/drawing/2014/main" id="{D5DC0A3C-41C1-C148-856C-8F6C453680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7" name="Straight Connector 2896">
                      <a:extLst>
                        <a:ext uri="{FF2B5EF4-FFF2-40B4-BE49-F238E27FC236}">
                          <a16:creationId xmlns:a16="http://schemas.microsoft.com/office/drawing/2014/main" id="{BFF4F588-4409-AD4F-98F9-3AE29E05DF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8" name="Straight Connector 2897">
                      <a:extLst>
                        <a:ext uri="{FF2B5EF4-FFF2-40B4-BE49-F238E27FC236}">
                          <a16:creationId xmlns:a16="http://schemas.microsoft.com/office/drawing/2014/main" id="{F6001990-94CD-2540-8B6B-FA61454FECC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0" name="Group 547">
                    <a:extLst>
                      <a:ext uri="{FF2B5EF4-FFF2-40B4-BE49-F238E27FC236}">
                        <a16:creationId xmlns:a16="http://schemas.microsoft.com/office/drawing/2014/main" id="{EBEE1A08-B7B5-F640-8B37-63BD540A00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5" name="Straight Connector 2894">
                      <a:extLst>
                        <a:ext uri="{FF2B5EF4-FFF2-40B4-BE49-F238E27FC236}">
                          <a16:creationId xmlns:a16="http://schemas.microsoft.com/office/drawing/2014/main" id="{511F5226-E36A-4544-AC06-0C2DD6C219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6" name="Straight Connector 2895">
                      <a:extLst>
                        <a:ext uri="{FF2B5EF4-FFF2-40B4-BE49-F238E27FC236}">
                          <a16:creationId xmlns:a16="http://schemas.microsoft.com/office/drawing/2014/main" id="{84DE0868-415C-DF4C-AD92-796D69B25FB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1" name="Group 549">
                    <a:extLst>
                      <a:ext uri="{FF2B5EF4-FFF2-40B4-BE49-F238E27FC236}">
                        <a16:creationId xmlns:a16="http://schemas.microsoft.com/office/drawing/2014/main" id="{FDF4AE1A-3417-F940-88B4-08DCFEE76A2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3" name="Straight Connector 2892">
                      <a:extLst>
                        <a:ext uri="{FF2B5EF4-FFF2-40B4-BE49-F238E27FC236}">
                          <a16:creationId xmlns:a16="http://schemas.microsoft.com/office/drawing/2014/main" id="{C99B2867-56E9-2845-8E45-7CE339C85E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4" name="Straight Connector 2893">
                      <a:extLst>
                        <a:ext uri="{FF2B5EF4-FFF2-40B4-BE49-F238E27FC236}">
                          <a16:creationId xmlns:a16="http://schemas.microsoft.com/office/drawing/2014/main" id="{4D1275A1-CA9B-1C41-BC42-146D6ECCBB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2" name="Group 550">
                    <a:extLst>
                      <a:ext uri="{FF2B5EF4-FFF2-40B4-BE49-F238E27FC236}">
                        <a16:creationId xmlns:a16="http://schemas.microsoft.com/office/drawing/2014/main" id="{C9A2B1F0-2B1B-564F-858F-37B710A5E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91" name="Straight Connector 2890">
                      <a:extLst>
                        <a:ext uri="{FF2B5EF4-FFF2-40B4-BE49-F238E27FC236}">
                          <a16:creationId xmlns:a16="http://schemas.microsoft.com/office/drawing/2014/main" id="{8F22457D-CA8A-4E44-BAB9-0782556E09C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2" name="Straight Connector 2891">
                      <a:extLst>
                        <a:ext uri="{FF2B5EF4-FFF2-40B4-BE49-F238E27FC236}">
                          <a16:creationId xmlns:a16="http://schemas.microsoft.com/office/drawing/2014/main" id="{59887AA4-6674-604E-81A1-B660CC99FF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3" name="Group 551">
                    <a:extLst>
                      <a:ext uri="{FF2B5EF4-FFF2-40B4-BE49-F238E27FC236}">
                        <a16:creationId xmlns:a16="http://schemas.microsoft.com/office/drawing/2014/main" id="{5A221DBF-C897-AA46-AE60-B639342D59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9" name="Straight Connector 2888">
                      <a:extLst>
                        <a:ext uri="{FF2B5EF4-FFF2-40B4-BE49-F238E27FC236}">
                          <a16:creationId xmlns:a16="http://schemas.microsoft.com/office/drawing/2014/main" id="{29833455-2FB5-2D46-9741-8710B43D5E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0" name="Straight Connector 2889">
                      <a:extLst>
                        <a:ext uri="{FF2B5EF4-FFF2-40B4-BE49-F238E27FC236}">
                          <a16:creationId xmlns:a16="http://schemas.microsoft.com/office/drawing/2014/main" id="{AFEAD2A3-F7AF-6644-A0DB-4A0178C359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4" name="Group 552">
                    <a:extLst>
                      <a:ext uri="{FF2B5EF4-FFF2-40B4-BE49-F238E27FC236}">
                        <a16:creationId xmlns:a16="http://schemas.microsoft.com/office/drawing/2014/main" id="{9AA28B10-3424-E743-A90E-CC322E7A18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7" name="Straight Connector 2886">
                      <a:extLst>
                        <a:ext uri="{FF2B5EF4-FFF2-40B4-BE49-F238E27FC236}">
                          <a16:creationId xmlns:a16="http://schemas.microsoft.com/office/drawing/2014/main" id="{4F9C6F7E-C954-DC4C-A308-3704340210F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8" name="Straight Connector 2887">
                      <a:extLst>
                        <a:ext uri="{FF2B5EF4-FFF2-40B4-BE49-F238E27FC236}">
                          <a16:creationId xmlns:a16="http://schemas.microsoft.com/office/drawing/2014/main" id="{4E914ACA-765D-1041-B01E-0917CFE307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5" name="Group 555">
                    <a:extLst>
                      <a:ext uri="{FF2B5EF4-FFF2-40B4-BE49-F238E27FC236}">
                        <a16:creationId xmlns:a16="http://schemas.microsoft.com/office/drawing/2014/main" id="{FB9CF352-D2CA-A74E-A2CA-94A18098358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5" name="Straight Connector 2884">
                      <a:extLst>
                        <a:ext uri="{FF2B5EF4-FFF2-40B4-BE49-F238E27FC236}">
                          <a16:creationId xmlns:a16="http://schemas.microsoft.com/office/drawing/2014/main" id="{37CB49B4-7979-C544-9BE1-32257A0D98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6" name="Straight Connector 2885">
                      <a:extLst>
                        <a:ext uri="{FF2B5EF4-FFF2-40B4-BE49-F238E27FC236}">
                          <a16:creationId xmlns:a16="http://schemas.microsoft.com/office/drawing/2014/main" id="{0677A5C2-90F5-4B41-9085-AD3B4043328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6" name="Group 556">
                    <a:extLst>
                      <a:ext uri="{FF2B5EF4-FFF2-40B4-BE49-F238E27FC236}">
                        <a16:creationId xmlns:a16="http://schemas.microsoft.com/office/drawing/2014/main" id="{E1E5027A-0753-EC41-8D36-90A99E9BFE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3" name="Straight Connector 2882">
                      <a:extLst>
                        <a:ext uri="{FF2B5EF4-FFF2-40B4-BE49-F238E27FC236}">
                          <a16:creationId xmlns:a16="http://schemas.microsoft.com/office/drawing/2014/main" id="{DA87968E-EC97-0F4D-8943-9C69632A240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4" name="Straight Connector 2883">
                      <a:extLst>
                        <a:ext uri="{FF2B5EF4-FFF2-40B4-BE49-F238E27FC236}">
                          <a16:creationId xmlns:a16="http://schemas.microsoft.com/office/drawing/2014/main" id="{AA32B022-2F0E-E14A-BD17-A31DA005A9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7" name="Group 557">
                    <a:extLst>
                      <a:ext uri="{FF2B5EF4-FFF2-40B4-BE49-F238E27FC236}">
                        <a16:creationId xmlns:a16="http://schemas.microsoft.com/office/drawing/2014/main" id="{38FCFD97-FF15-CF45-AF21-47E9FA4550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81" name="Straight Connector 2880">
                      <a:extLst>
                        <a:ext uri="{FF2B5EF4-FFF2-40B4-BE49-F238E27FC236}">
                          <a16:creationId xmlns:a16="http://schemas.microsoft.com/office/drawing/2014/main" id="{CA361F13-5E87-E648-A18B-7730039151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2" name="Straight Connector 2881">
                      <a:extLst>
                        <a:ext uri="{FF2B5EF4-FFF2-40B4-BE49-F238E27FC236}">
                          <a16:creationId xmlns:a16="http://schemas.microsoft.com/office/drawing/2014/main" id="{2C2C4161-3D0F-2D45-AD57-A0AC01A92D0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78" name="Group 558">
                    <a:extLst>
                      <a:ext uri="{FF2B5EF4-FFF2-40B4-BE49-F238E27FC236}">
                        <a16:creationId xmlns:a16="http://schemas.microsoft.com/office/drawing/2014/main" id="{28ACEE5D-235E-4E47-9CA8-6155FE8144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79" name="Straight Connector 2878">
                      <a:extLst>
                        <a:ext uri="{FF2B5EF4-FFF2-40B4-BE49-F238E27FC236}">
                          <a16:creationId xmlns:a16="http://schemas.microsoft.com/office/drawing/2014/main" id="{B3D9D3B7-9C57-904B-B0A1-D761076AB8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0" name="Straight Connector 2879">
                      <a:extLst>
                        <a:ext uri="{FF2B5EF4-FFF2-40B4-BE49-F238E27FC236}">
                          <a16:creationId xmlns:a16="http://schemas.microsoft.com/office/drawing/2014/main" id="{23C84DD9-FC07-F04E-A1EA-4FE649A56EB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41" name="Straight Connector 2840">
                  <a:extLst>
                    <a:ext uri="{FF2B5EF4-FFF2-40B4-BE49-F238E27FC236}">
                      <a16:creationId xmlns:a16="http://schemas.microsoft.com/office/drawing/2014/main" id="{13C490BC-86BD-9C41-9614-FC9F29EED2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2" name="Straight Connector 2841">
                  <a:extLst>
                    <a:ext uri="{FF2B5EF4-FFF2-40B4-BE49-F238E27FC236}">
                      <a16:creationId xmlns:a16="http://schemas.microsoft.com/office/drawing/2014/main" id="{A7A38F05-4CF5-0440-A17A-4863D5CED17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3" name="Straight Connector 2842">
                  <a:extLst>
                    <a:ext uri="{FF2B5EF4-FFF2-40B4-BE49-F238E27FC236}">
                      <a16:creationId xmlns:a16="http://schemas.microsoft.com/office/drawing/2014/main" id="{B53122B4-2C3B-3B4D-85B9-8A13A8919D1B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4" name="Straight Connector 2843">
                  <a:extLst>
                    <a:ext uri="{FF2B5EF4-FFF2-40B4-BE49-F238E27FC236}">
                      <a16:creationId xmlns:a16="http://schemas.microsoft.com/office/drawing/2014/main" id="{9F45514C-8BAA-004D-99BF-C445EC8E354A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5" name="Straight Connector 2844">
                  <a:extLst>
                    <a:ext uri="{FF2B5EF4-FFF2-40B4-BE49-F238E27FC236}">
                      <a16:creationId xmlns:a16="http://schemas.microsoft.com/office/drawing/2014/main" id="{BEC24B19-6647-4347-B16C-036F1E4B9C5E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6" name="Straight Connector 2845">
                  <a:extLst>
                    <a:ext uri="{FF2B5EF4-FFF2-40B4-BE49-F238E27FC236}">
                      <a16:creationId xmlns:a16="http://schemas.microsoft.com/office/drawing/2014/main" id="{9DE1B940-4A0B-014E-A631-EEB556CD8952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7" name="Straight Connector 2846">
                  <a:extLst>
                    <a:ext uri="{FF2B5EF4-FFF2-40B4-BE49-F238E27FC236}">
                      <a16:creationId xmlns:a16="http://schemas.microsoft.com/office/drawing/2014/main" id="{6C1C40C1-2CB6-D84E-85CC-A1FC2E21F3AD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8" name="Straight Connector 2847">
                  <a:extLst>
                    <a:ext uri="{FF2B5EF4-FFF2-40B4-BE49-F238E27FC236}">
                      <a16:creationId xmlns:a16="http://schemas.microsoft.com/office/drawing/2014/main" id="{DCB9F07F-D163-B34C-A53C-80CC283040A8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9" name="Straight Connector 2848">
                  <a:extLst>
                    <a:ext uri="{FF2B5EF4-FFF2-40B4-BE49-F238E27FC236}">
                      <a16:creationId xmlns:a16="http://schemas.microsoft.com/office/drawing/2014/main" id="{E59DE191-2433-8445-931E-5465D6A4EBDC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0" name="Straight Connector 2849">
                  <a:extLst>
                    <a:ext uri="{FF2B5EF4-FFF2-40B4-BE49-F238E27FC236}">
                      <a16:creationId xmlns:a16="http://schemas.microsoft.com/office/drawing/2014/main" id="{BF9A7A7E-527F-F047-BEE8-44F05F5907C2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1" name="Straight Connector 2850">
                  <a:extLst>
                    <a:ext uri="{FF2B5EF4-FFF2-40B4-BE49-F238E27FC236}">
                      <a16:creationId xmlns:a16="http://schemas.microsoft.com/office/drawing/2014/main" id="{8560C0F2-E886-6A4A-8577-076359DA9FA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2" name="Straight Connector 2851">
                  <a:extLst>
                    <a:ext uri="{FF2B5EF4-FFF2-40B4-BE49-F238E27FC236}">
                      <a16:creationId xmlns:a16="http://schemas.microsoft.com/office/drawing/2014/main" id="{2B9817C2-24B0-DE49-BCDD-B08846EC6C04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3" name="Straight Connector 2852">
                  <a:extLst>
                    <a:ext uri="{FF2B5EF4-FFF2-40B4-BE49-F238E27FC236}">
                      <a16:creationId xmlns:a16="http://schemas.microsoft.com/office/drawing/2014/main" id="{879A3023-BE9E-EE4A-BF9E-5F39C1AE28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54" name="Group 2853">
                  <a:extLst>
                    <a:ext uri="{FF2B5EF4-FFF2-40B4-BE49-F238E27FC236}">
                      <a16:creationId xmlns:a16="http://schemas.microsoft.com/office/drawing/2014/main" id="{DE982EC1-8CE8-A141-B0A0-CA93536BAFE0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855" name="Rectangle 2854">
                    <a:extLst>
                      <a:ext uri="{FF2B5EF4-FFF2-40B4-BE49-F238E27FC236}">
                        <a16:creationId xmlns:a16="http://schemas.microsoft.com/office/drawing/2014/main" id="{727AA80D-4DC0-D549-963D-93C18586DC85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6" name="Freeform 2855">
                    <a:extLst>
                      <a:ext uri="{FF2B5EF4-FFF2-40B4-BE49-F238E27FC236}">
                        <a16:creationId xmlns:a16="http://schemas.microsoft.com/office/drawing/2014/main" id="{27572BCE-2030-8D47-8BE9-120FEDE542C3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857" name="Group 2856">
                    <a:extLst>
                      <a:ext uri="{FF2B5EF4-FFF2-40B4-BE49-F238E27FC236}">
                        <a16:creationId xmlns:a16="http://schemas.microsoft.com/office/drawing/2014/main" id="{CDDB4D61-8911-344B-91DB-EBABEDA81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858" name="Freeform 2857">
                      <a:extLst>
                        <a:ext uri="{FF2B5EF4-FFF2-40B4-BE49-F238E27FC236}">
                          <a16:creationId xmlns:a16="http://schemas.microsoft.com/office/drawing/2014/main" id="{FAD23800-19D1-1B42-8094-9A619FD1CC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59" name="Freeform 2858">
                      <a:extLst>
                        <a:ext uri="{FF2B5EF4-FFF2-40B4-BE49-F238E27FC236}">
                          <a16:creationId xmlns:a16="http://schemas.microsoft.com/office/drawing/2014/main" id="{F43D6C8D-A6CB-9447-89E2-08300BAFB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0" name="Freeform 2859">
                      <a:extLst>
                        <a:ext uri="{FF2B5EF4-FFF2-40B4-BE49-F238E27FC236}">
                          <a16:creationId xmlns:a16="http://schemas.microsoft.com/office/drawing/2014/main" id="{AD386A59-B62E-2C4E-BFB7-002EDEC9E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61" name="Freeform 2860">
                      <a:extLst>
                        <a:ext uri="{FF2B5EF4-FFF2-40B4-BE49-F238E27FC236}">
                          <a16:creationId xmlns:a16="http://schemas.microsoft.com/office/drawing/2014/main" id="{60BA134D-9E35-694F-B78A-7F3E8BE6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778" name="Group 2777">
                <a:extLst>
                  <a:ext uri="{FF2B5EF4-FFF2-40B4-BE49-F238E27FC236}">
                    <a16:creationId xmlns:a16="http://schemas.microsoft.com/office/drawing/2014/main" id="{556E995C-F664-424D-B244-BD0A89C730ED}"/>
                  </a:ext>
                </a:extLst>
              </p:cNvPr>
              <p:cNvGrpSpPr/>
              <p:nvPr/>
            </p:nvGrpSpPr>
            <p:grpSpPr>
              <a:xfrm>
                <a:off x="7734580" y="4641605"/>
                <a:ext cx="267360" cy="997195"/>
                <a:chOff x="6424161" y="4488570"/>
                <a:chExt cx="267360" cy="997195"/>
              </a:xfrm>
            </p:grpSpPr>
            <p:grpSp>
              <p:nvGrpSpPr>
                <p:cNvPr id="2781" name="Group 506">
                  <a:extLst>
                    <a:ext uri="{FF2B5EF4-FFF2-40B4-BE49-F238E27FC236}">
                      <a16:creationId xmlns:a16="http://schemas.microsoft.com/office/drawing/2014/main" id="{E891E5C7-AF22-984D-8526-D3D35FF929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24161" y="4637077"/>
                  <a:ext cx="235570" cy="848688"/>
                  <a:chOff x="6395998" y="3062424"/>
                  <a:chExt cx="564403" cy="837478"/>
                </a:xfrm>
              </p:grpSpPr>
              <p:sp>
                <p:nvSpPr>
                  <p:cNvPr id="2803" name="Rectangle 2802">
                    <a:extLst>
                      <a:ext uri="{FF2B5EF4-FFF2-40B4-BE49-F238E27FC236}">
                        <a16:creationId xmlns:a16="http://schemas.microsoft.com/office/drawing/2014/main" id="{DEDD60F1-05E7-ED4A-ABD6-8CA25763C578}"/>
                      </a:ext>
                    </a:extLst>
                  </p:cNvPr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97900958-01C9-614D-BF82-A622B8BE66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8B180B85-7B19-5D43-BD6A-A229309B9309}"/>
                      </a:ext>
                    </a:extLst>
                  </p:cNvPr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6" name="Straight Connector 2805">
                    <a:extLst>
                      <a:ext uri="{FF2B5EF4-FFF2-40B4-BE49-F238E27FC236}">
                        <a16:creationId xmlns:a16="http://schemas.microsoft.com/office/drawing/2014/main" id="{62A171D3-3254-6545-ABC2-FD93CBD3C64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07" name="Rectangle 2806">
                    <a:extLst>
                      <a:ext uri="{FF2B5EF4-FFF2-40B4-BE49-F238E27FC236}">
                        <a16:creationId xmlns:a16="http://schemas.microsoft.com/office/drawing/2014/main" id="{1CC34C3F-8FDC-8C4E-8D88-275ABB3F676E}"/>
                      </a:ext>
                    </a:extLst>
                  </p:cNvPr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08" name="Rectangle 2807">
                    <a:extLst>
                      <a:ext uri="{FF2B5EF4-FFF2-40B4-BE49-F238E27FC236}">
                        <a16:creationId xmlns:a16="http://schemas.microsoft.com/office/drawing/2014/main" id="{488D0A49-0589-B040-A8EC-1B8200DDF0D2}"/>
                      </a:ext>
                    </a:extLst>
                  </p:cNvPr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55E597E0-425C-6A44-A9C0-7A55D562CE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10" name="Group 544">
                    <a:extLst>
                      <a:ext uri="{FF2B5EF4-FFF2-40B4-BE49-F238E27FC236}">
                        <a16:creationId xmlns:a16="http://schemas.microsoft.com/office/drawing/2014/main" id="{2D9A0D7F-D2A1-DC47-B48B-B81715884B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8" name="Straight Connector 2837">
                      <a:extLst>
                        <a:ext uri="{FF2B5EF4-FFF2-40B4-BE49-F238E27FC236}">
                          <a16:creationId xmlns:a16="http://schemas.microsoft.com/office/drawing/2014/main" id="{ED733A2E-A461-FB4E-ACEF-5F9721DC22B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9" name="Straight Connector 2838">
                      <a:extLst>
                        <a:ext uri="{FF2B5EF4-FFF2-40B4-BE49-F238E27FC236}">
                          <a16:creationId xmlns:a16="http://schemas.microsoft.com/office/drawing/2014/main" id="{6DBF8BC7-9160-974E-B4D2-D7AF04A026F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1" name="Group 547">
                    <a:extLst>
                      <a:ext uri="{FF2B5EF4-FFF2-40B4-BE49-F238E27FC236}">
                        <a16:creationId xmlns:a16="http://schemas.microsoft.com/office/drawing/2014/main" id="{453F67B4-915C-CE42-B68D-9991BDE3F9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6" name="Straight Connector 2835">
                      <a:extLst>
                        <a:ext uri="{FF2B5EF4-FFF2-40B4-BE49-F238E27FC236}">
                          <a16:creationId xmlns:a16="http://schemas.microsoft.com/office/drawing/2014/main" id="{66AEBF8C-8F4D-774A-97D4-02A2A157D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7" name="Straight Connector 2836">
                      <a:extLst>
                        <a:ext uri="{FF2B5EF4-FFF2-40B4-BE49-F238E27FC236}">
                          <a16:creationId xmlns:a16="http://schemas.microsoft.com/office/drawing/2014/main" id="{F364F406-795A-A14B-A5AE-6B12C5EF2B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2" name="Group 549">
                    <a:extLst>
                      <a:ext uri="{FF2B5EF4-FFF2-40B4-BE49-F238E27FC236}">
                        <a16:creationId xmlns:a16="http://schemas.microsoft.com/office/drawing/2014/main" id="{D0B9A583-5FE5-1A42-BCE2-ECB67C3AE2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4" name="Straight Connector 2833">
                      <a:extLst>
                        <a:ext uri="{FF2B5EF4-FFF2-40B4-BE49-F238E27FC236}">
                          <a16:creationId xmlns:a16="http://schemas.microsoft.com/office/drawing/2014/main" id="{C875CA21-3C4A-2941-9FB3-1DA344F5A2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5" name="Straight Connector 2834">
                      <a:extLst>
                        <a:ext uri="{FF2B5EF4-FFF2-40B4-BE49-F238E27FC236}">
                          <a16:creationId xmlns:a16="http://schemas.microsoft.com/office/drawing/2014/main" id="{47AEBD4D-CFF9-2D40-A9CB-E522D7E7ECA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3" name="Group 550">
                    <a:extLst>
                      <a:ext uri="{FF2B5EF4-FFF2-40B4-BE49-F238E27FC236}">
                        <a16:creationId xmlns:a16="http://schemas.microsoft.com/office/drawing/2014/main" id="{51BFC88C-A6AD-5D49-8503-F511310281F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2" name="Straight Connector 2831">
                      <a:extLst>
                        <a:ext uri="{FF2B5EF4-FFF2-40B4-BE49-F238E27FC236}">
                          <a16:creationId xmlns:a16="http://schemas.microsoft.com/office/drawing/2014/main" id="{34805F9A-6A57-6F45-ABEC-714876368F0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3" name="Straight Connector 2832">
                      <a:extLst>
                        <a:ext uri="{FF2B5EF4-FFF2-40B4-BE49-F238E27FC236}">
                          <a16:creationId xmlns:a16="http://schemas.microsoft.com/office/drawing/2014/main" id="{3B0ECBCA-DF2E-8B47-9046-43BB4E6A498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4" name="Group 551">
                    <a:extLst>
                      <a:ext uri="{FF2B5EF4-FFF2-40B4-BE49-F238E27FC236}">
                        <a16:creationId xmlns:a16="http://schemas.microsoft.com/office/drawing/2014/main" id="{B006B806-F0A6-3540-960D-D4DF87D63B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30" name="Straight Connector 2829">
                      <a:extLst>
                        <a:ext uri="{FF2B5EF4-FFF2-40B4-BE49-F238E27FC236}">
                          <a16:creationId xmlns:a16="http://schemas.microsoft.com/office/drawing/2014/main" id="{30FC17B4-7E34-D442-8ECB-FE59A36E2FA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1" name="Straight Connector 2830">
                      <a:extLst>
                        <a:ext uri="{FF2B5EF4-FFF2-40B4-BE49-F238E27FC236}">
                          <a16:creationId xmlns:a16="http://schemas.microsoft.com/office/drawing/2014/main" id="{C01793A3-F515-8F47-98E7-CF596B108F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5" name="Group 552">
                    <a:extLst>
                      <a:ext uri="{FF2B5EF4-FFF2-40B4-BE49-F238E27FC236}">
                        <a16:creationId xmlns:a16="http://schemas.microsoft.com/office/drawing/2014/main" id="{446DB693-3DED-7944-A0CF-1610C920E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8" name="Straight Connector 2827">
                      <a:extLst>
                        <a:ext uri="{FF2B5EF4-FFF2-40B4-BE49-F238E27FC236}">
                          <a16:creationId xmlns:a16="http://schemas.microsoft.com/office/drawing/2014/main" id="{6C1BCCAE-BC78-AC4F-B278-1FF6D21746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9" name="Straight Connector 2828">
                      <a:extLst>
                        <a:ext uri="{FF2B5EF4-FFF2-40B4-BE49-F238E27FC236}">
                          <a16:creationId xmlns:a16="http://schemas.microsoft.com/office/drawing/2014/main" id="{68E5C6A4-BD2E-0D46-B8E9-DA35E971C7E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6" name="Group 555">
                    <a:extLst>
                      <a:ext uri="{FF2B5EF4-FFF2-40B4-BE49-F238E27FC236}">
                        <a16:creationId xmlns:a16="http://schemas.microsoft.com/office/drawing/2014/main" id="{580801D4-40B9-7944-BC21-5DA0E61E43E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6" name="Straight Connector 2825">
                      <a:extLst>
                        <a:ext uri="{FF2B5EF4-FFF2-40B4-BE49-F238E27FC236}">
                          <a16:creationId xmlns:a16="http://schemas.microsoft.com/office/drawing/2014/main" id="{F516AA3D-1D96-DE4E-99B5-469AA26B04C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7" name="Straight Connector 2826">
                      <a:extLst>
                        <a:ext uri="{FF2B5EF4-FFF2-40B4-BE49-F238E27FC236}">
                          <a16:creationId xmlns:a16="http://schemas.microsoft.com/office/drawing/2014/main" id="{6436D2CF-D7D7-CB4E-B321-D018A36A6A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7" name="Group 556">
                    <a:extLst>
                      <a:ext uri="{FF2B5EF4-FFF2-40B4-BE49-F238E27FC236}">
                        <a16:creationId xmlns:a16="http://schemas.microsoft.com/office/drawing/2014/main" id="{2CBFEDF7-154A-954C-B206-F85976589B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4" name="Straight Connector 2823">
                      <a:extLst>
                        <a:ext uri="{FF2B5EF4-FFF2-40B4-BE49-F238E27FC236}">
                          <a16:creationId xmlns:a16="http://schemas.microsoft.com/office/drawing/2014/main" id="{FCD580D7-EF37-9A41-ACA0-F49FF5D6155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5" name="Straight Connector 2824">
                      <a:extLst>
                        <a:ext uri="{FF2B5EF4-FFF2-40B4-BE49-F238E27FC236}">
                          <a16:creationId xmlns:a16="http://schemas.microsoft.com/office/drawing/2014/main" id="{CBB52D54-0905-CD48-8213-7888C944BB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8" name="Group 557">
                    <a:extLst>
                      <a:ext uri="{FF2B5EF4-FFF2-40B4-BE49-F238E27FC236}">
                        <a16:creationId xmlns:a16="http://schemas.microsoft.com/office/drawing/2014/main" id="{610462BE-0921-144C-A763-10B5F87822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2" name="Straight Connector 2821">
                      <a:extLst>
                        <a:ext uri="{FF2B5EF4-FFF2-40B4-BE49-F238E27FC236}">
                          <a16:creationId xmlns:a16="http://schemas.microsoft.com/office/drawing/2014/main" id="{C6810B97-7DF8-0F4F-BC78-DE5A30B5FA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3" name="Straight Connector 2822">
                      <a:extLst>
                        <a:ext uri="{FF2B5EF4-FFF2-40B4-BE49-F238E27FC236}">
                          <a16:creationId xmlns:a16="http://schemas.microsoft.com/office/drawing/2014/main" id="{B99336E2-A8CE-2F41-9838-32DFAFB0C27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19" name="Group 558">
                    <a:extLst>
                      <a:ext uri="{FF2B5EF4-FFF2-40B4-BE49-F238E27FC236}">
                        <a16:creationId xmlns:a16="http://schemas.microsoft.com/office/drawing/2014/main" id="{FA16AD09-5873-CB4E-AB3C-2B3D682D50C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2820" name="Straight Connector 2819">
                      <a:extLst>
                        <a:ext uri="{FF2B5EF4-FFF2-40B4-BE49-F238E27FC236}">
                          <a16:creationId xmlns:a16="http://schemas.microsoft.com/office/drawing/2014/main" id="{17B01E0A-42E5-8A4F-97BD-0F60F83D15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1" name="Straight Connector 2820">
                      <a:extLst>
                        <a:ext uri="{FF2B5EF4-FFF2-40B4-BE49-F238E27FC236}">
                          <a16:creationId xmlns:a16="http://schemas.microsoft.com/office/drawing/2014/main" id="{E894A399-BA10-CB40-B8B6-A6B504041E7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2" name="Straight Connector 2781">
                  <a:extLst>
                    <a:ext uri="{FF2B5EF4-FFF2-40B4-BE49-F238E27FC236}">
                      <a16:creationId xmlns:a16="http://schemas.microsoft.com/office/drawing/2014/main" id="{FD696606-412B-464B-A1BA-CC8AD5B3E730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85171" y="4525377"/>
                  <a:ext cx="4763" cy="85566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3" name="Straight Connector 2782">
                  <a:extLst>
                    <a:ext uri="{FF2B5EF4-FFF2-40B4-BE49-F238E27FC236}">
                      <a16:creationId xmlns:a16="http://schemas.microsoft.com/office/drawing/2014/main" id="{B98B6F7B-6A51-9442-ADBF-0B9025559993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4706352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4" name="Straight Connector 2783">
                  <a:extLst>
                    <a:ext uri="{FF2B5EF4-FFF2-40B4-BE49-F238E27FC236}">
                      <a16:creationId xmlns:a16="http://schemas.microsoft.com/office/drawing/2014/main" id="{AE88F997-BDD6-8745-857A-41FCA8F02938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77143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5" name="Straight Connector 2784">
                  <a:extLst>
                    <a:ext uri="{FF2B5EF4-FFF2-40B4-BE49-F238E27FC236}">
                      <a16:creationId xmlns:a16="http://schemas.microsoft.com/office/drawing/2014/main" id="{E963DDDE-EC42-084A-AB8B-D15959425E8D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4849227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6" name="Straight Connector 2785">
                  <a:extLst>
                    <a:ext uri="{FF2B5EF4-FFF2-40B4-BE49-F238E27FC236}">
                      <a16:creationId xmlns:a16="http://schemas.microsoft.com/office/drawing/2014/main" id="{85AA1C37-DBF8-3849-BFED-DEC4DBF6C24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4914314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7" name="Straight Connector 2786">
                  <a:extLst>
                    <a:ext uri="{FF2B5EF4-FFF2-40B4-BE49-F238E27FC236}">
                      <a16:creationId xmlns:a16="http://schemas.microsoft.com/office/drawing/2014/main" id="{70B801C0-D0FF-B64D-B5B6-2839468B78EE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4976227"/>
                  <a:ext cx="6032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8" name="Straight Connector 2787">
                  <a:extLst>
                    <a:ext uri="{FF2B5EF4-FFF2-40B4-BE49-F238E27FC236}">
                      <a16:creationId xmlns:a16="http://schemas.microsoft.com/office/drawing/2014/main" id="{F5F3C608-2618-9B47-B159-4B6D53A9D496}"/>
                    </a:ext>
                  </a:extLst>
                </p:cNvPr>
                <p:cNvCxnSpPr/>
                <p:nvPr/>
              </p:nvCxnSpPr>
              <p:spPr bwMode="auto">
                <a:xfrm>
                  <a:off x="6628021" y="5044489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9" name="Straight Connector 2788">
                  <a:extLst>
                    <a:ext uri="{FF2B5EF4-FFF2-40B4-BE49-F238E27FC236}">
                      <a16:creationId xmlns:a16="http://schemas.microsoft.com/office/drawing/2014/main" id="{65D007B1-C9D7-0548-ADAC-9F98BDED0D26}"/>
                    </a:ext>
                  </a:extLst>
                </p:cNvPr>
                <p:cNvCxnSpPr/>
                <p:nvPr/>
              </p:nvCxnSpPr>
              <p:spPr bwMode="auto">
                <a:xfrm>
                  <a:off x="6626434" y="511433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0" name="Straight Connector 2789">
                  <a:extLst>
                    <a:ext uri="{FF2B5EF4-FFF2-40B4-BE49-F238E27FC236}">
                      <a16:creationId xmlns:a16="http://schemas.microsoft.com/office/drawing/2014/main" id="{72500E38-6327-FB47-AC48-31B995F3ACCA}"/>
                    </a:ext>
                  </a:extLst>
                </p:cNvPr>
                <p:cNvCxnSpPr/>
                <p:nvPr/>
              </p:nvCxnSpPr>
              <p:spPr bwMode="auto">
                <a:xfrm>
                  <a:off x="6629609" y="51841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1" name="Straight Connector 2790">
                  <a:extLst>
                    <a:ext uri="{FF2B5EF4-FFF2-40B4-BE49-F238E27FC236}">
                      <a16:creationId xmlns:a16="http://schemas.microsoft.com/office/drawing/2014/main" id="{813C095F-9779-7440-A992-EA7B9545B434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25245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2" name="Straight Connector 2791">
                  <a:extLst>
                    <a:ext uri="{FF2B5EF4-FFF2-40B4-BE49-F238E27FC236}">
                      <a16:creationId xmlns:a16="http://schemas.microsoft.com/office/drawing/2014/main" id="{8F795E48-AE63-D54F-B9F2-BF97FB64956E}"/>
                    </a:ext>
                  </a:extLst>
                </p:cNvPr>
                <p:cNvCxnSpPr/>
                <p:nvPr/>
              </p:nvCxnSpPr>
              <p:spPr bwMode="auto">
                <a:xfrm>
                  <a:off x="6631196" y="5322302"/>
                  <a:ext cx="587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3" name="Straight Connector 2792">
                  <a:extLst>
                    <a:ext uri="{FF2B5EF4-FFF2-40B4-BE49-F238E27FC236}">
                      <a16:creationId xmlns:a16="http://schemas.microsoft.com/office/drawing/2014/main" id="{DF865E8F-EC02-C941-956A-ABB5F5372DE8}"/>
                    </a:ext>
                  </a:extLst>
                </p:cNvPr>
                <p:cNvCxnSpPr/>
                <p:nvPr/>
              </p:nvCxnSpPr>
              <p:spPr bwMode="auto">
                <a:xfrm>
                  <a:off x="6632784" y="5387389"/>
                  <a:ext cx="5873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4" name="Straight Connector 2793">
                  <a:extLst>
                    <a:ext uri="{FF2B5EF4-FFF2-40B4-BE49-F238E27FC236}">
                      <a16:creationId xmlns:a16="http://schemas.microsoft.com/office/drawing/2014/main" id="{2E91C330-FF95-124D-B61D-4E6777BC0819}"/>
                    </a:ext>
                  </a:extLst>
                </p:cNvPr>
                <p:cNvCxnSpPr/>
                <p:nvPr/>
              </p:nvCxnSpPr>
              <p:spPr bwMode="auto">
                <a:xfrm flipH="1">
                  <a:off x="6632784" y="4531727"/>
                  <a:ext cx="5873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FBF69602-5369-AC41-BBCC-E1BF0300BDA6}"/>
                    </a:ext>
                  </a:extLst>
                </p:cNvPr>
                <p:cNvGrpSpPr/>
                <p:nvPr/>
              </p:nvGrpSpPr>
              <p:grpSpPr>
                <a:xfrm>
                  <a:off x="6434171" y="4488570"/>
                  <a:ext cx="224203" cy="179034"/>
                  <a:chOff x="3668110" y="2448910"/>
                  <a:chExt cx="3794234" cy="2165130"/>
                </a:xfrm>
              </p:grpSpPr>
              <p:sp>
                <p:nvSpPr>
                  <p:cNvPr id="2796" name="Rectangle 2795">
                    <a:extLst>
                      <a:ext uri="{FF2B5EF4-FFF2-40B4-BE49-F238E27FC236}">
                        <a16:creationId xmlns:a16="http://schemas.microsoft.com/office/drawing/2014/main" id="{93898C04-7928-DB41-8D94-88BB71B33E31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7" name="Freeform 2796">
                    <a:extLst>
                      <a:ext uri="{FF2B5EF4-FFF2-40B4-BE49-F238E27FC236}">
                        <a16:creationId xmlns:a16="http://schemas.microsoft.com/office/drawing/2014/main" id="{E1AC921C-5FA7-2F4A-A852-25CDCF549EE2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798" name="Group 2797">
                    <a:extLst>
                      <a:ext uri="{FF2B5EF4-FFF2-40B4-BE49-F238E27FC236}">
                        <a16:creationId xmlns:a16="http://schemas.microsoft.com/office/drawing/2014/main" id="{427DADBC-8F00-DC4E-BADF-A0AF39567F4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799" name="Freeform 2798">
                      <a:extLst>
                        <a:ext uri="{FF2B5EF4-FFF2-40B4-BE49-F238E27FC236}">
                          <a16:creationId xmlns:a16="http://schemas.microsoft.com/office/drawing/2014/main" id="{3400830A-86F4-8F4C-8306-50DE4ADC4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0" name="Freeform 2799">
                      <a:extLst>
                        <a:ext uri="{FF2B5EF4-FFF2-40B4-BE49-F238E27FC236}">
                          <a16:creationId xmlns:a16="http://schemas.microsoft.com/office/drawing/2014/main" id="{E130D9A8-D590-D043-8965-DEA1B621E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1" name="Freeform 2800">
                      <a:extLst>
                        <a:ext uri="{FF2B5EF4-FFF2-40B4-BE49-F238E27FC236}">
                          <a16:creationId xmlns:a16="http://schemas.microsoft.com/office/drawing/2014/main" id="{B0373382-B60B-2545-AE96-3B03009B8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02" name="Freeform 2801">
                      <a:extLst>
                        <a:ext uri="{FF2B5EF4-FFF2-40B4-BE49-F238E27FC236}">
                          <a16:creationId xmlns:a16="http://schemas.microsoft.com/office/drawing/2014/main" id="{B149BC78-350A-9549-A3BF-7D4AA7B3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779" name="TextBox 2778">
                <a:extLst>
                  <a:ext uri="{FF2B5EF4-FFF2-40B4-BE49-F238E27FC236}">
                    <a16:creationId xmlns:a16="http://schemas.microsoft.com/office/drawing/2014/main" id="{E73392ED-3E72-1543-AF01-ED99EE14D934}"/>
                  </a:ext>
                </a:extLst>
              </p:cNvPr>
              <p:cNvSpPr txBox="1"/>
              <p:nvPr/>
            </p:nvSpPr>
            <p:spPr>
              <a:xfrm>
                <a:off x="7327436" y="417375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80" name="TextBox 2779">
                <a:extLst>
                  <a:ext uri="{FF2B5EF4-FFF2-40B4-BE49-F238E27FC236}">
                    <a16:creationId xmlns:a16="http://schemas.microsoft.com/office/drawing/2014/main" id="{D022AC8D-7EAE-8242-881A-2135EC4E0939}"/>
                  </a:ext>
                </a:extLst>
              </p:cNvPr>
              <p:cNvSpPr txBox="1"/>
              <p:nvPr/>
            </p:nvSpPr>
            <p:spPr>
              <a:xfrm>
                <a:off x="7423103" y="498025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1251" name="Group 1250">
              <a:extLst>
                <a:ext uri="{FF2B5EF4-FFF2-40B4-BE49-F238E27FC236}">
                  <a16:creationId xmlns:a16="http://schemas.microsoft.com/office/drawing/2014/main" id="{E6753A88-3E5E-5445-8D35-14A16B423370}"/>
                </a:ext>
              </a:extLst>
            </p:cNvPr>
            <p:cNvGrpSpPr/>
            <p:nvPr/>
          </p:nvGrpSpPr>
          <p:grpSpPr>
            <a:xfrm>
              <a:off x="977155" y="3550503"/>
              <a:ext cx="914400" cy="479686"/>
              <a:chOff x="3668110" y="2448910"/>
              <a:chExt cx="3794234" cy="2165130"/>
            </a:xfrm>
          </p:grpSpPr>
          <p:sp>
            <p:nvSpPr>
              <p:cNvPr id="1252" name="Rectangle 1251">
                <a:extLst>
                  <a:ext uri="{FF2B5EF4-FFF2-40B4-BE49-F238E27FC236}">
                    <a16:creationId xmlns:a16="http://schemas.microsoft.com/office/drawing/2014/main" id="{C945D579-5534-E745-8BE5-52C73FE99396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53" name="Freeform 1252">
                <a:extLst>
                  <a:ext uri="{FF2B5EF4-FFF2-40B4-BE49-F238E27FC236}">
                    <a16:creationId xmlns:a16="http://schemas.microsoft.com/office/drawing/2014/main" id="{990DFD40-F72C-AD4D-A247-DC1DBC2A6DC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54" name="Group 1253">
                <a:extLst>
                  <a:ext uri="{FF2B5EF4-FFF2-40B4-BE49-F238E27FC236}">
                    <a16:creationId xmlns:a16="http://schemas.microsoft.com/office/drawing/2014/main" id="{4CEB9841-2A55-4545-9261-7C5B90F0A9AD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1AA16CD4-9B7C-3A4D-9689-AC63E731CA36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46814721-CA53-6D44-9153-931AFD81EAF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78F76837-4AEF-FA42-B9F1-4AFCB59A4DC4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43B23EF7-F40E-A947-B228-E2514236BC8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D3D69CFA-AF15-E94E-8914-97945DA574A6}"/>
                </a:ext>
              </a:extLst>
            </p:cNvPr>
            <p:cNvGrpSpPr/>
            <p:nvPr/>
          </p:nvGrpSpPr>
          <p:grpSpPr>
            <a:xfrm>
              <a:off x="2554943" y="3564953"/>
              <a:ext cx="914400" cy="479686"/>
              <a:chOff x="3668110" y="2448910"/>
              <a:chExt cx="3794234" cy="2165130"/>
            </a:xfrm>
          </p:grpSpPr>
          <p:sp>
            <p:nvSpPr>
              <p:cNvPr id="1288" name="Rectangle 1287">
                <a:extLst>
                  <a:ext uri="{FF2B5EF4-FFF2-40B4-BE49-F238E27FC236}">
                    <a16:creationId xmlns:a16="http://schemas.microsoft.com/office/drawing/2014/main" id="{9E5C83BA-FE05-6C44-98FC-DCEA3538DF6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9" name="Freeform 1288">
                <a:extLst>
                  <a:ext uri="{FF2B5EF4-FFF2-40B4-BE49-F238E27FC236}">
                    <a16:creationId xmlns:a16="http://schemas.microsoft.com/office/drawing/2014/main" id="{4C2CD45D-A60E-6146-BAEF-952839A41BD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F9511E44-72C5-294A-B628-02490F2B54A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91" name="Freeform 1290">
                  <a:extLst>
                    <a:ext uri="{FF2B5EF4-FFF2-40B4-BE49-F238E27FC236}">
                      <a16:creationId xmlns:a16="http://schemas.microsoft.com/office/drawing/2014/main" id="{CDA6D107-925D-AF46-B50F-7EA1D51C266A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reeform 1291">
                  <a:extLst>
                    <a:ext uri="{FF2B5EF4-FFF2-40B4-BE49-F238E27FC236}">
                      <a16:creationId xmlns:a16="http://schemas.microsoft.com/office/drawing/2014/main" id="{61F50584-2CAF-DD4D-BBD2-277C0549219F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reeform 1292">
                  <a:extLst>
                    <a:ext uri="{FF2B5EF4-FFF2-40B4-BE49-F238E27FC236}">
                      <a16:creationId xmlns:a16="http://schemas.microsoft.com/office/drawing/2014/main" id="{0457AA84-A21D-4044-8287-23717EAA077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reeform 1293">
                  <a:extLst>
                    <a:ext uri="{FF2B5EF4-FFF2-40B4-BE49-F238E27FC236}">
                      <a16:creationId xmlns:a16="http://schemas.microsoft.com/office/drawing/2014/main" id="{23A87F4D-E678-C14D-90D4-EB771A1420C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B9372792-EF46-1D4B-8670-7C9020F4AB8B}"/>
                </a:ext>
              </a:extLst>
            </p:cNvPr>
            <p:cNvGrpSpPr/>
            <p:nvPr/>
          </p:nvGrpSpPr>
          <p:grpSpPr>
            <a:xfrm>
              <a:off x="4132731" y="3579403"/>
              <a:ext cx="914400" cy="479686"/>
              <a:chOff x="3668110" y="2448910"/>
              <a:chExt cx="3794234" cy="2165130"/>
            </a:xfrm>
          </p:grpSpPr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8CADAA24-4288-C54C-95B9-CBFB6719E452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42" name="Freeform 1541">
                <a:extLst>
                  <a:ext uri="{FF2B5EF4-FFF2-40B4-BE49-F238E27FC236}">
                    <a16:creationId xmlns:a16="http://schemas.microsoft.com/office/drawing/2014/main" id="{43F73091-63A7-D54A-8E00-153C03FDB7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543" name="Group 1542">
                <a:extLst>
                  <a:ext uri="{FF2B5EF4-FFF2-40B4-BE49-F238E27FC236}">
                    <a16:creationId xmlns:a16="http://schemas.microsoft.com/office/drawing/2014/main" id="{C8CDB562-CBBF-044F-8E72-6C6D6ACA52A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44" name="Freeform 1543">
                  <a:extLst>
                    <a:ext uri="{FF2B5EF4-FFF2-40B4-BE49-F238E27FC236}">
                      <a16:creationId xmlns:a16="http://schemas.microsoft.com/office/drawing/2014/main" id="{25EF3E88-8BE2-0A4B-9BBA-B488791FA620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Freeform 1544">
                  <a:extLst>
                    <a:ext uri="{FF2B5EF4-FFF2-40B4-BE49-F238E27FC236}">
                      <a16:creationId xmlns:a16="http://schemas.microsoft.com/office/drawing/2014/main" id="{E98DF7AD-6E40-394E-BD9D-497D59FD1EE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1545">
                  <a:extLst>
                    <a:ext uri="{FF2B5EF4-FFF2-40B4-BE49-F238E27FC236}">
                      <a16:creationId xmlns:a16="http://schemas.microsoft.com/office/drawing/2014/main" id="{42BC86F8-28FF-B34E-A558-43CF931B0B4F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1546">
                  <a:extLst>
                    <a:ext uri="{FF2B5EF4-FFF2-40B4-BE49-F238E27FC236}">
                      <a16:creationId xmlns:a16="http://schemas.microsoft.com/office/drawing/2014/main" id="{B37EC887-92E7-8045-A1E0-A139E10C88F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43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network elements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0B55521C-E9E4-5442-8901-A188490A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34" y="1653147"/>
            <a:ext cx="8440271" cy="47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5DA41-DD5B-1C40-B9A9-28E9CB714C21}"/>
              </a:ext>
            </a:extLst>
          </p:cNvPr>
          <p:cNvSpPr txBox="1"/>
          <p:nvPr/>
        </p:nvSpPr>
        <p:spPr>
          <a:xfrm>
            <a:off x="874058" y="1371600"/>
            <a:ext cx="669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Facebook F16 data center network topology: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3FECF-8C61-1440-ADD1-65A1FD646313}"/>
              </a:ext>
            </a:extLst>
          </p:cNvPr>
          <p:cNvSpPr txBox="1"/>
          <p:nvPr/>
        </p:nvSpPr>
        <p:spPr>
          <a:xfrm>
            <a:off x="1905000" y="6252882"/>
            <a:ext cx="821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https://engineering.fb.com/data-center-engineering/f16-minipack/    (posted 3/2019)</a:t>
            </a:r>
          </a:p>
        </p:txBody>
      </p:sp>
    </p:spTree>
    <p:extLst>
      <p:ext uri="{BB962C8B-B14F-4D97-AF65-F5344CB8AC3E}">
        <p14:creationId xmlns:p14="http://schemas.microsoft.com/office/powerpoint/2010/main" val="4315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multipath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76C6C-99D3-E94F-8614-CFFFFFFF6668}"/>
              </a:ext>
            </a:extLst>
          </p:cNvPr>
          <p:cNvGrpSpPr/>
          <p:nvPr/>
        </p:nvGrpSpPr>
        <p:grpSpPr>
          <a:xfrm>
            <a:off x="1358152" y="2378040"/>
            <a:ext cx="9601201" cy="4184782"/>
            <a:chOff x="1344706" y="2006080"/>
            <a:chExt cx="6858000" cy="2801542"/>
          </a:xfrm>
        </p:grpSpPr>
        <p:pic>
          <p:nvPicPr>
            <p:cNvPr id="1085" name="Picture 1084">
              <a:extLst>
                <a:ext uri="{FF2B5EF4-FFF2-40B4-BE49-F238E27FC236}">
                  <a16:creationId xmlns:a16="http://schemas.microsoft.com/office/drawing/2014/main" id="{5618E92C-81D8-1040-9655-EC5EAAD6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4706" y="2006080"/>
              <a:ext cx="6858000" cy="2774098"/>
            </a:xfrm>
            <a:prstGeom prst="rect">
              <a:avLst/>
            </a:prstGeom>
          </p:spPr>
        </p:pic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32E95733-C2FE-5948-A08C-37DDCBF4AC0E}"/>
                </a:ext>
              </a:extLst>
            </p:cNvPr>
            <p:cNvSpPr/>
            <p:nvPr/>
          </p:nvSpPr>
          <p:spPr>
            <a:xfrm>
              <a:off x="1562964" y="3208452"/>
              <a:ext cx="5345622" cy="2264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E39D5CA4-4D85-F04D-A7CD-BE5091180B97}"/>
                </a:ext>
              </a:extLst>
            </p:cNvPr>
            <p:cNvGrpSpPr/>
            <p:nvPr/>
          </p:nvGrpSpPr>
          <p:grpSpPr>
            <a:xfrm>
              <a:off x="1707882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53072383-1FD9-A244-9F75-1C7F9CD25EED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C5DE51E2-D55A-A045-902A-0AB333FFE7D8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3D055A99-5CE0-7F47-8650-A29C46351B5F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A874A480-BA95-EC4B-9AF3-C188C613318E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88F9786-0317-CD4F-BBD8-537073F6D377}"/>
                </a:ext>
              </a:extLst>
            </p:cNvPr>
            <p:cNvGrpSpPr/>
            <p:nvPr/>
          </p:nvGrpSpPr>
          <p:grpSpPr>
            <a:xfrm>
              <a:off x="3101707" y="3208452"/>
              <a:ext cx="1877813" cy="232782"/>
              <a:chOff x="430412" y="3248793"/>
              <a:chExt cx="1877813" cy="232782"/>
            </a:xfrm>
          </p:grpSpPr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BC584115-7C45-8D4D-B45E-2AD3F8E27492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64DC0524-6FC9-1043-ADCA-E4319F1AAC75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381748D-B781-5343-A96D-25F97BAD81F6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53FA8EF5-AC95-D546-91DA-9C34481F6F70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3B14F078-202D-9A49-AD8F-33A4E05A155F}"/>
                </a:ext>
              </a:extLst>
            </p:cNvPr>
            <p:cNvGrpSpPr/>
            <p:nvPr/>
          </p:nvGrpSpPr>
          <p:grpSpPr>
            <a:xfrm>
              <a:off x="4495532" y="3211627"/>
              <a:ext cx="1877813" cy="232782"/>
              <a:chOff x="430412" y="3248793"/>
              <a:chExt cx="1877813" cy="232782"/>
            </a:xfrm>
          </p:grpSpPr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BA8168B-A82F-3E49-BA3A-5EB26FCD81FF}"/>
                  </a:ext>
                </a:extLst>
              </p:cNvPr>
              <p:cNvCxnSpPr/>
              <p:nvPr/>
            </p:nvCxnSpPr>
            <p:spPr>
              <a:xfrm flipV="1">
                <a:off x="430412" y="3248793"/>
                <a:ext cx="1738110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3FAAB0BF-791B-884D-8079-DDCFFF87F3C0}"/>
                  </a:ext>
                </a:extLst>
              </p:cNvPr>
              <p:cNvCxnSpPr/>
              <p:nvPr/>
            </p:nvCxnSpPr>
            <p:spPr>
              <a:xfrm flipV="1">
                <a:off x="760625" y="3248793"/>
                <a:ext cx="1439650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AF753C76-1494-1A4A-920B-B3F363531D8B}"/>
                  </a:ext>
                </a:extLst>
              </p:cNvPr>
              <p:cNvCxnSpPr/>
              <p:nvPr/>
            </p:nvCxnSpPr>
            <p:spPr>
              <a:xfrm flipV="1">
                <a:off x="1098582" y="3248793"/>
                <a:ext cx="1146632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D4683DFF-A698-344F-A1BA-D50F109E4E7B}"/>
                  </a:ext>
                </a:extLst>
              </p:cNvPr>
              <p:cNvCxnSpPr/>
              <p:nvPr/>
            </p:nvCxnSpPr>
            <p:spPr>
              <a:xfrm flipV="1">
                <a:off x="1465090" y="3248793"/>
                <a:ext cx="84313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AAB2B62-EC06-B648-A168-2DF9934D2AAD}"/>
                </a:ext>
              </a:extLst>
            </p:cNvPr>
            <p:cNvGrpSpPr/>
            <p:nvPr/>
          </p:nvGrpSpPr>
          <p:grpSpPr>
            <a:xfrm>
              <a:off x="1612076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BDA0C5C4-CB61-F742-9C55-87F470D957AF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00322102-FA77-9047-82EB-1ED7B34593C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8EE540A3-C5BF-1F44-9523-31F2A1479D6F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DBDE143A-02F9-7D45-9474-B0CF59B9F127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3AD085FC-E76E-F74C-8FFA-C373E292FE90}"/>
                </a:ext>
              </a:extLst>
            </p:cNvPr>
            <p:cNvGrpSpPr/>
            <p:nvPr/>
          </p:nvGrpSpPr>
          <p:grpSpPr>
            <a:xfrm>
              <a:off x="3019745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B5EACDDA-3A7E-B546-8656-730C6CA54FC5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>
                <a:extLst>
                  <a:ext uri="{FF2B5EF4-FFF2-40B4-BE49-F238E27FC236}">
                    <a16:creationId xmlns:a16="http://schemas.microsoft.com/office/drawing/2014/main" id="{EF98ECF3-A429-264D-B93F-945ECEF2BBBC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>
                <a:extLst>
                  <a:ext uri="{FF2B5EF4-FFF2-40B4-BE49-F238E27FC236}">
                    <a16:creationId xmlns:a16="http://schemas.microsoft.com/office/drawing/2014/main" id="{72DCB234-4313-9E45-B75F-93D2E13BAEAC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>
                <a:extLst>
                  <a:ext uri="{FF2B5EF4-FFF2-40B4-BE49-F238E27FC236}">
                    <a16:creationId xmlns:a16="http://schemas.microsoft.com/office/drawing/2014/main" id="{6DE705A4-46EE-2C49-A8F0-C1DA7D89678A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76C756D9-7E0F-C048-8CC1-EB7B6C4B5147}"/>
                </a:ext>
              </a:extLst>
            </p:cNvPr>
            <p:cNvGrpSpPr/>
            <p:nvPr/>
          </p:nvGrpSpPr>
          <p:grpSpPr>
            <a:xfrm>
              <a:off x="4427414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3" name="Straight Connector 1112">
                <a:extLst>
                  <a:ext uri="{FF2B5EF4-FFF2-40B4-BE49-F238E27FC236}">
                    <a16:creationId xmlns:a16="http://schemas.microsoft.com/office/drawing/2014/main" id="{D38DD459-6135-E647-9888-24FCA1617739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>
                <a:extLst>
                  <a:ext uri="{FF2B5EF4-FFF2-40B4-BE49-F238E27FC236}">
                    <a16:creationId xmlns:a16="http://schemas.microsoft.com/office/drawing/2014/main" id="{FA8047E8-871F-1640-A7C8-5F21EDBDC93B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E5BEA3D9-5FD5-2744-8966-A46D0165DDE8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5C1C420-DEF4-5549-9612-E5BD5118036F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74276F9-F127-8949-8EB9-EEB63A8CC303}"/>
                </a:ext>
              </a:extLst>
            </p:cNvPr>
            <p:cNvGrpSpPr/>
            <p:nvPr/>
          </p:nvGrpSpPr>
          <p:grpSpPr>
            <a:xfrm>
              <a:off x="5835083" y="3208452"/>
              <a:ext cx="1043898" cy="232783"/>
              <a:chOff x="334606" y="3248793"/>
              <a:chExt cx="1043898" cy="232783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DBCE70ED-B5B8-8C4D-8C9B-2904BC36C076}"/>
                  </a:ext>
                </a:extLst>
              </p:cNvPr>
              <p:cNvCxnSpPr/>
              <p:nvPr/>
            </p:nvCxnSpPr>
            <p:spPr>
              <a:xfrm flipV="1">
                <a:off x="334606" y="3248793"/>
                <a:ext cx="623584" cy="232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1FF8D5D8-2BE6-B542-8677-EDE387E77DAF}"/>
                  </a:ext>
                </a:extLst>
              </p:cNvPr>
              <p:cNvCxnSpPr/>
              <p:nvPr/>
            </p:nvCxnSpPr>
            <p:spPr>
              <a:xfrm flipV="1">
                <a:off x="684422" y="3248793"/>
                <a:ext cx="304005" cy="2264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4B2037D0-D88D-0647-8A43-081EB94230D7}"/>
                  </a:ext>
                </a:extLst>
              </p:cNvPr>
              <p:cNvCxnSpPr/>
              <p:nvPr/>
            </p:nvCxnSpPr>
            <p:spPr>
              <a:xfrm flipH="1" flipV="1">
                <a:off x="1020687" y="3251968"/>
                <a:ext cx="18156" cy="22302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6F201ECA-0229-304C-BDF8-DB08DCE0E7A0}"/>
                  </a:ext>
                </a:extLst>
              </p:cNvPr>
              <p:cNvCxnSpPr/>
              <p:nvPr/>
            </p:nvCxnSpPr>
            <p:spPr>
              <a:xfrm flipH="1" flipV="1">
                <a:off x="1050169" y="3251968"/>
                <a:ext cx="328335" cy="2296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27CF7771-DFC6-EA45-B4B7-03EBC7E83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095" y="3208452"/>
              <a:ext cx="3938756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>
              <a:extLst>
                <a:ext uri="{FF2B5EF4-FFF2-40B4-BE49-F238E27FC236}">
                  <a16:creationId xmlns:a16="http://schemas.microsoft.com/office/drawing/2014/main" id="{8E0EC3C3-180A-E94E-A2B6-1AB4D834E6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3840" y="3208452"/>
              <a:ext cx="4173610" cy="2261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B7ADC323-716A-0D45-BA1C-17D906A567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3497" y="3208452"/>
              <a:ext cx="4839817" cy="23595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>
              <a:extLst>
                <a:ext uri="{FF2B5EF4-FFF2-40B4-BE49-F238E27FC236}">
                  <a16:creationId xmlns:a16="http://schemas.microsoft.com/office/drawing/2014/main" id="{FAB9E5B0-7046-1743-89B1-DB2F0EF2AD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6799" y="3211627"/>
              <a:ext cx="4507481" cy="226432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D2AF41A9-B325-C146-BCA2-23CB3453EE7D}"/>
                </a:ext>
              </a:extLst>
            </p:cNvPr>
            <p:cNvSpPr txBox="1"/>
            <p:nvPr/>
          </p:nvSpPr>
          <p:spPr>
            <a:xfrm>
              <a:off x="4400143" y="4218034"/>
              <a:ext cx="243163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9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8C832824-640F-1043-B9F7-1D4A35FF7E17}"/>
                </a:ext>
              </a:extLst>
            </p:cNvPr>
            <p:cNvSpPr txBox="1"/>
            <p:nvPr/>
          </p:nvSpPr>
          <p:spPr>
            <a:xfrm>
              <a:off x="4715567" y="4218848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10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D857028C-D83D-0A4E-966E-6C30BA37E354}"/>
                </a:ext>
              </a:extLst>
            </p:cNvPr>
            <p:cNvSpPr txBox="1"/>
            <p:nvPr/>
          </p:nvSpPr>
          <p:spPr>
            <a:xfrm>
              <a:off x="5068973" y="4220999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FFA4DEE-0889-FE4C-87D8-B81307BE66F2}"/>
                </a:ext>
              </a:extLst>
            </p:cNvPr>
            <p:cNvSpPr txBox="1"/>
            <p:nvPr/>
          </p:nvSpPr>
          <p:spPr>
            <a:xfrm>
              <a:off x="5433769" y="4217456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12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BD4198E-AC20-F248-8C7C-298F93154207}"/>
                </a:ext>
              </a:extLst>
            </p:cNvPr>
            <p:cNvSpPr txBox="1"/>
            <p:nvPr/>
          </p:nvSpPr>
          <p:spPr>
            <a:xfrm>
              <a:off x="5792870" y="4213911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13</a:t>
              </a:r>
            </a:p>
          </p:txBody>
        </p:sp>
        <p:sp>
          <p:nvSpPr>
            <p:cNvPr id="1131" name="TextBox 1130">
              <a:extLst>
                <a:ext uri="{FF2B5EF4-FFF2-40B4-BE49-F238E27FC236}">
                  <a16:creationId xmlns:a16="http://schemas.microsoft.com/office/drawing/2014/main" id="{562C2E14-D055-D644-8850-3E4417D181EF}"/>
                </a:ext>
              </a:extLst>
            </p:cNvPr>
            <p:cNvSpPr txBox="1"/>
            <p:nvPr/>
          </p:nvSpPr>
          <p:spPr>
            <a:xfrm>
              <a:off x="6151971" y="4216061"/>
              <a:ext cx="312906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14</a:t>
              </a: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15386104-1206-5E44-9A26-6A7C06DD04A6}"/>
                </a:ext>
              </a:extLst>
            </p:cNvPr>
            <p:cNvSpPr txBox="1"/>
            <p:nvPr/>
          </p:nvSpPr>
          <p:spPr>
            <a:xfrm>
              <a:off x="6511072" y="4212518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15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62103A26-B517-644D-B539-988991BAAD8F}"/>
                </a:ext>
              </a:extLst>
            </p:cNvPr>
            <p:cNvSpPr txBox="1"/>
            <p:nvPr/>
          </p:nvSpPr>
          <p:spPr>
            <a:xfrm>
              <a:off x="6858783" y="4208974"/>
              <a:ext cx="301660" cy="22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16</a:t>
              </a:r>
            </a:p>
          </p:txBody>
        </p:sp>
        <p:sp>
          <p:nvSpPr>
            <p:cNvPr id="1136" name="TextBox 1135">
              <a:extLst>
                <a:ext uri="{FF2B5EF4-FFF2-40B4-BE49-F238E27FC236}">
                  <a16:creationId xmlns:a16="http://schemas.microsoft.com/office/drawing/2014/main" id="{5F4505F7-BBD1-9F43-923F-76ECBECD7B33}"/>
                </a:ext>
              </a:extLst>
            </p:cNvPr>
            <p:cNvSpPr txBox="1"/>
            <p:nvPr/>
          </p:nvSpPr>
          <p:spPr>
            <a:xfrm>
              <a:off x="1517707" y="4498556"/>
              <a:ext cx="5921569" cy="30906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two </a:t>
              </a:r>
              <a:r>
                <a:rPr lang="en-US" sz="2400" dirty="0">
                  <a:solidFill>
                    <a:srgbClr val="C00000"/>
                  </a:solidFill>
                </a:rPr>
                <a:t>disjoint</a:t>
              </a:r>
              <a:r>
                <a:rPr lang="en-US" sz="2400" dirty="0"/>
                <a:t> paths highlighted between racks 1 and 11</a:t>
              </a:r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5A9891D-A557-E54C-91F6-288272F5BD99}"/>
                </a:ext>
              </a:extLst>
            </p:cNvPr>
            <p:cNvSpPr/>
            <p:nvPr/>
          </p:nvSpPr>
          <p:spPr>
            <a:xfrm>
              <a:off x="1624856" y="2465450"/>
              <a:ext cx="3485236" cy="973841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236" h="973841">
                  <a:moveTo>
                    <a:pt x="0" y="973841"/>
                  </a:moveTo>
                  <a:lnTo>
                    <a:pt x="569482" y="757432"/>
                  </a:lnTo>
                  <a:cubicBezTo>
                    <a:pt x="569482" y="504955"/>
                    <a:pt x="569483" y="252477"/>
                    <a:pt x="569483" y="0"/>
                  </a:cubicBezTo>
                  <a:lnTo>
                    <a:pt x="3211885" y="569497"/>
                  </a:lnTo>
                  <a:lnTo>
                    <a:pt x="3468152" y="734652"/>
                  </a:lnTo>
                  <a:lnTo>
                    <a:pt x="3485236" y="973841"/>
                  </a:lnTo>
                </a:path>
              </a:pathLst>
            </a:custGeom>
            <a:ln w="4445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50FBB60B-7C4C-8D49-B2DB-B85E835FD61D}"/>
                </a:ext>
              </a:extLst>
            </p:cNvPr>
            <p:cNvSpPr/>
            <p:nvPr/>
          </p:nvSpPr>
          <p:spPr>
            <a:xfrm>
              <a:off x="1715628" y="2483588"/>
              <a:ext cx="4584339" cy="973842"/>
            </a:xfrm>
            <a:custGeom>
              <a:avLst/>
              <a:gdLst>
                <a:gd name="connsiteX0" fmla="*/ 0 w 3519405"/>
                <a:gd name="connsiteY0" fmla="*/ 928282 h 945367"/>
                <a:gd name="connsiteX1" fmla="*/ 615041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40328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68833 w 3519405"/>
                <a:gd name="connsiteY4" fmla="*/ 57519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700464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54905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28282 h 945367"/>
                <a:gd name="connsiteX1" fmla="*/ 580872 w 3519405"/>
                <a:gd name="connsiteY1" fmla="*/ 694788 h 945367"/>
                <a:gd name="connsiteX2" fmla="*/ 575178 w 3519405"/>
                <a:gd name="connsiteY2" fmla="*/ 0 h 945367"/>
                <a:gd name="connsiteX3" fmla="*/ 592262 w 3519405"/>
                <a:gd name="connsiteY3" fmla="*/ 0 h 945367"/>
                <a:gd name="connsiteX4" fmla="*/ 3217580 w 3519405"/>
                <a:gd name="connsiteY4" fmla="*/ 586583 h 945367"/>
                <a:gd name="connsiteX5" fmla="*/ 3502321 w 3519405"/>
                <a:gd name="connsiteY5" fmla="*/ 706178 h 945367"/>
                <a:gd name="connsiteX6" fmla="*/ 3519405 w 3519405"/>
                <a:gd name="connsiteY6" fmla="*/ 945367 h 945367"/>
                <a:gd name="connsiteX0" fmla="*/ 0 w 3519405"/>
                <a:gd name="connsiteY0" fmla="*/ 933977 h 951062"/>
                <a:gd name="connsiteX1" fmla="*/ 580872 w 3519405"/>
                <a:gd name="connsiteY1" fmla="*/ 70048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519405"/>
                <a:gd name="connsiteY0" fmla="*/ 933977 h 951062"/>
                <a:gd name="connsiteX1" fmla="*/ 603651 w 3519405"/>
                <a:gd name="connsiteY1" fmla="*/ 734653 h 951062"/>
                <a:gd name="connsiteX2" fmla="*/ 575178 w 3519405"/>
                <a:gd name="connsiteY2" fmla="*/ 5695 h 951062"/>
                <a:gd name="connsiteX3" fmla="*/ 637821 w 3519405"/>
                <a:gd name="connsiteY3" fmla="*/ 0 h 951062"/>
                <a:gd name="connsiteX4" fmla="*/ 3217580 w 3519405"/>
                <a:gd name="connsiteY4" fmla="*/ 592278 h 951062"/>
                <a:gd name="connsiteX5" fmla="*/ 3502321 w 3519405"/>
                <a:gd name="connsiteY5" fmla="*/ 711873 h 951062"/>
                <a:gd name="connsiteX6" fmla="*/ 3519405 w 3519405"/>
                <a:gd name="connsiteY6" fmla="*/ 951062 h 951062"/>
                <a:gd name="connsiteX0" fmla="*/ 0 w 3485236"/>
                <a:gd name="connsiteY0" fmla="*/ 951062 h 951062"/>
                <a:gd name="connsiteX1" fmla="*/ 569482 w 3485236"/>
                <a:gd name="connsiteY1" fmla="*/ 734653 h 951062"/>
                <a:gd name="connsiteX2" fmla="*/ 541009 w 3485236"/>
                <a:gd name="connsiteY2" fmla="*/ 5695 h 951062"/>
                <a:gd name="connsiteX3" fmla="*/ 603652 w 3485236"/>
                <a:gd name="connsiteY3" fmla="*/ 0 h 951062"/>
                <a:gd name="connsiteX4" fmla="*/ 3183411 w 3485236"/>
                <a:gd name="connsiteY4" fmla="*/ 592278 h 951062"/>
                <a:gd name="connsiteX5" fmla="*/ 3468152 w 3485236"/>
                <a:gd name="connsiteY5" fmla="*/ 711873 h 951062"/>
                <a:gd name="connsiteX6" fmla="*/ 3485236 w 3485236"/>
                <a:gd name="connsiteY6" fmla="*/ 951062 h 951062"/>
                <a:gd name="connsiteX0" fmla="*/ 0 w 3485236"/>
                <a:gd name="connsiteY0" fmla="*/ 945367 h 945367"/>
                <a:gd name="connsiteX1" fmla="*/ 569482 w 3485236"/>
                <a:gd name="connsiteY1" fmla="*/ 728958 h 945367"/>
                <a:gd name="connsiteX2" fmla="*/ 541009 w 3485236"/>
                <a:gd name="connsiteY2" fmla="*/ 0 h 945367"/>
                <a:gd name="connsiteX3" fmla="*/ 3183411 w 3485236"/>
                <a:gd name="connsiteY3" fmla="*/ 586583 h 945367"/>
                <a:gd name="connsiteX4" fmla="*/ 3468152 w 3485236"/>
                <a:gd name="connsiteY4" fmla="*/ 706178 h 945367"/>
                <a:gd name="connsiteX5" fmla="*/ 3485236 w 3485236"/>
                <a:gd name="connsiteY5" fmla="*/ 945367 h 945367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183411 w 3485236"/>
                <a:gd name="connsiteY3" fmla="*/ 66061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1019401 h 1019401"/>
                <a:gd name="connsiteX1" fmla="*/ 569482 w 3485236"/>
                <a:gd name="connsiteY1" fmla="*/ 802992 h 1019401"/>
                <a:gd name="connsiteX2" fmla="*/ 563788 w 3485236"/>
                <a:gd name="connsiteY2" fmla="*/ 0 h 1019401"/>
                <a:gd name="connsiteX3" fmla="*/ 3211885 w 3485236"/>
                <a:gd name="connsiteY3" fmla="*/ 615057 h 1019401"/>
                <a:gd name="connsiteX4" fmla="*/ 3468152 w 3485236"/>
                <a:gd name="connsiteY4" fmla="*/ 780212 h 1019401"/>
                <a:gd name="connsiteX5" fmla="*/ 3485236 w 3485236"/>
                <a:gd name="connsiteY5" fmla="*/ 1019401 h 1019401"/>
                <a:gd name="connsiteX0" fmla="*/ 0 w 3485236"/>
                <a:gd name="connsiteY0" fmla="*/ 973841 h 973841"/>
                <a:gd name="connsiteX1" fmla="*/ 569482 w 3485236"/>
                <a:gd name="connsiteY1" fmla="*/ 757432 h 973841"/>
                <a:gd name="connsiteX2" fmla="*/ 569483 w 3485236"/>
                <a:gd name="connsiteY2" fmla="*/ 0 h 973841"/>
                <a:gd name="connsiteX3" fmla="*/ 3211885 w 3485236"/>
                <a:gd name="connsiteY3" fmla="*/ 569497 h 973841"/>
                <a:gd name="connsiteX4" fmla="*/ 3468152 w 3485236"/>
                <a:gd name="connsiteY4" fmla="*/ 734652 h 973841"/>
                <a:gd name="connsiteX5" fmla="*/ 3485236 w 3485236"/>
                <a:gd name="connsiteY5" fmla="*/ 973841 h 973841"/>
                <a:gd name="connsiteX0" fmla="*/ 0 w 4789352"/>
                <a:gd name="connsiteY0" fmla="*/ 1082046 h 1082046"/>
                <a:gd name="connsiteX1" fmla="*/ 1873598 w 4789352"/>
                <a:gd name="connsiteY1" fmla="*/ 757432 h 1082046"/>
                <a:gd name="connsiteX2" fmla="*/ 1873599 w 4789352"/>
                <a:gd name="connsiteY2" fmla="*/ 0 h 1082046"/>
                <a:gd name="connsiteX3" fmla="*/ 4516001 w 4789352"/>
                <a:gd name="connsiteY3" fmla="*/ 569497 h 1082046"/>
                <a:gd name="connsiteX4" fmla="*/ 4772268 w 4789352"/>
                <a:gd name="connsiteY4" fmla="*/ 734652 h 1082046"/>
                <a:gd name="connsiteX5" fmla="*/ 4789352 w 4789352"/>
                <a:gd name="connsiteY5" fmla="*/ 973841 h 1082046"/>
                <a:gd name="connsiteX0" fmla="*/ 0 w 4789352"/>
                <a:gd name="connsiteY0" fmla="*/ 973842 h 973842"/>
                <a:gd name="connsiteX1" fmla="*/ 1873598 w 4789352"/>
                <a:gd name="connsiteY1" fmla="*/ 649228 h 973842"/>
                <a:gd name="connsiteX2" fmla="*/ 1884989 w 4789352"/>
                <a:gd name="connsiteY2" fmla="*/ 0 h 973842"/>
                <a:gd name="connsiteX3" fmla="*/ 4516001 w 4789352"/>
                <a:gd name="connsiteY3" fmla="*/ 461293 h 973842"/>
                <a:gd name="connsiteX4" fmla="*/ 4772268 w 4789352"/>
                <a:gd name="connsiteY4" fmla="*/ 626448 h 973842"/>
                <a:gd name="connsiteX5" fmla="*/ 4789352 w 4789352"/>
                <a:gd name="connsiteY5" fmla="*/ 865637 h 973842"/>
                <a:gd name="connsiteX0" fmla="*/ 0 w 4772268"/>
                <a:gd name="connsiteY0" fmla="*/ 973842 h 973842"/>
                <a:gd name="connsiteX1" fmla="*/ 1873598 w 4772268"/>
                <a:gd name="connsiteY1" fmla="*/ 649228 h 973842"/>
                <a:gd name="connsiteX2" fmla="*/ 1884989 w 4772268"/>
                <a:gd name="connsiteY2" fmla="*/ 0 h 973842"/>
                <a:gd name="connsiteX3" fmla="*/ 4516001 w 4772268"/>
                <a:gd name="connsiteY3" fmla="*/ 461293 h 973842"/>
                <a:gd name="connsiteX4" fmla="*/ 4772268 w 4772268"/>
                <a:gd name="connsiteY4" fmla="*/ 626448 h 973842"/>
                <a:gd name="connsiteX5" fmla="*/ 3451066 w 4772268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16001 w 4584339"/>
                <a:gd name="connsiteY3" fmla="*/ 461293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  <a:gd name="connsiteX0" fmla="*/ 0 w 4624203"/>
                <a:gd name="connsiteY0" fmla="*/ 973842 h 973842"/>
                <a:gd name="connsiteX1" fmla="*/ 1873598 w 4624203"/>
                <a:gd name="connsiteY1" fmla="*/ 649228 h 973842"/>
                <a:gd name="connsiteX2" fmla="*/ 1884989 w 4624203"/>
                <a:gd name="connsiteY2" fmla="*/ 0 h 973842"/>
                <a:gd name="connsiteX3" fmla="*/ 4624203 w 4624203"/>
                <a:gd name="connsiteY3" fmla="*/ 580887 h 973842"/>
                <a:gd name="connsiteX4" fmla="*/ 4584339 w 4624203"/>
                <a:gd name="connsiteY4" fmla="*/ 728958 h 973842"/>
                <a:gd name="connsiteX5" fmla="*/ 3451066 w 4624203"/>
                <a:gd name="connsiteY5" fmla="*/ 939672 h 973842"/>
                <a:gd name="connsiteX0" fmla="*/ 0 w 4584339"/>
                <a:gd name="connsiteY0" fmla="*/ 973842 h 973842"/>
                <a:gd name="connsiteX1" fmla="*/ 1873598 w 4584339"/>
                <a:gd name="connsiteY1" fmla="*/ 649228 h 973842"/>
                <a:gd name="connsiteX2" fmla="*/ 1884989 w 4584339"/>
                <a:gd name="connsiteY2" fmla="*/ 0 h 973842"/>
                <a:gd name="connsiteX3" fmla="*/ 4572949 w 4584339"/>
                <a:gd name="connsiteY3" fmla="*/ 569497 h 973842"/>
                <a:gd name="connsiteX4" fmla="*/ 4584339 w 4584339"/>
                <a:gd name="connsiteY4" fmla="*/ 728958 h 973842"/>
                <a:gd name="connsiteX5" fmla="*/ 3451066 w 4584339"/>
                <a:gd name="connsiteY5" fmla="*/ 939672 h 9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4339" h="973842">
                  <a:moveTo>
                    <a:pt x="0" y="973842"/>
                  </a:moveTo>
                  <a:lnTo>
                    <a:pt x="1873598" y="649228"/>
                  </a:lnTo>
                  <a:cubicBezTo>
                    <a:pt x="1873598" y="396751"/>
                    <a:pt x="1884989" y="252477"/>
                    <a:pt x="1884989" y="0"/>
                  </a:cubicBezTo>
                  <a:lnTo>
                    <a:pt x="4572949" y="569497"/>
                  </a:lnTo>
                  <a:lnTo>
                    <a:pt x="4584339" y="728958"/>
                  </a:lnTo>
                  <a:lnTo>
                    <a:pt x="3451066" y="939672"/>
                  </a:lnTo>
                </a:path>
              </a:pathLst>
            </a:custGeom>
            <a:ln w="539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42" name="Rectangle 6">
            <a:extLst>
              <a:ext uri="{FF2B5EF4-FFF2-40B4-BE49-F238E27FC236}">
                <a16:creationId xmlns:a16="http://schemas.microsoft.com/office/drawing/2014/main" id="{A2ACF35F-12E6-0249-AE9D-CA2089FDB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691" y="1287837"/>
            <a:ext cx="11256309" cy="17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 eaLnBrk="1" hangingPunct="1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i="0" dirty="0">
                <a:latin typeface="+mn-lt"/>
              </a:rPr>
              <a:t>rich interconnection among switches, racks: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increased throughput between racks (multiple routing paths possible)</a:t>
            </a:r>
          </a:p>
          <a:p>
            <a:pPr marL="681038" lvl="1" indent="-223838" eaLnBrk="1" hangingPunct="1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+mn-lt"/>
              </a:rPr>
              <a:t>increased reliability via redundancy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>
              <a:latin typeface="Gill Sans MT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7E8F571-F3FB-C247-B74D-9BEAF145DC4B}"/>
              </a:ext>
            </a:extLst>
          </p:cNvPr>
          <p:cNvGrpSpPr/>
          <p:nvPr/>
        </p:nvGrpSpPr>
        <p:grpSpPr>
          <a:xfrm>
            <a:off x="2334159" y="2821994"/>
            <a:ext cx="610209" cy="346402"/>
            <a:chOff x="3668110" y="2448910"/>
            <a:chExt cx="3794234" cy="2165130"/>
          </a:xfrm>
        </p:grpSpPr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2DCAB119-FA60-1746-A6A4-B802C843B16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538FA78F-3642-194F-80F9-0A55C4F66CA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2DB23CBA-F0AB-2E49-A01E-510852C93B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E19762A3-7FA7-8943-A77A-D3C527BF546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3C9AED02-DCE9-7147-B1EA-D6C7616F6AA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D9060922-1C4B-AB41-93FB-725FBD1F86E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0B56F9A-7427-2949-8145-7CF8063BEB5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A0D6F02E-F3A3-CF46-9C9A-076CC1EF6761}"/>
              </a:ext>
            </a:extLst>
          </p:cNvPr>
          <p:cNvGrpSpPr/>
          <p:nvPr/>
        </p:nvGrpSpPr>
        <p:grpSpPr>
          <a:xfrm>
            <a:off x="4287927" y="2823518"/>
            <a:ext cx="610209" cy="346402"/>
            <a:chOff x="3668110" y="2448910"/>
            <a:chExt cx="3794234" cy="2165130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4BBBF99B-A42D-FF41-B684-2AB320CF5FF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EA01E8DF-4BBF-FA41-BC78-18883FA7708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57" name="Group 1156">
              <a:extLst>
                <a:ext uri="{FF2B5EF4-FFF2-40B4-BE49-F238E27FC236}">
                  <a16:creationId xmlns:a16="http://schemas.microsoft.com/office/drawing/2014/main" id="{D6E0E1AD-7BC3-5F48-932A-541BBF6FEE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58" name="Freeform 1157">
                <a:extLst>
                  <a:ext uri="{FF2B5EF4-FFF2-40B4-BE49-F238E27FC236}">
                    <a16:creationId xmlns:a16="http://schemas.microsoft.com/office/drawing/2014/main" id="{79B37B7B-64BD-5244-9B93-16A4129C08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59" name="Freeform 1158">
                <a:extLst>
                  <a:ext uri="{FF2B5EF4-FFF2-40B4-BE49-F238E27FC236}">
                    <a16:creationId xmlns:a16="http://schemas.microsoft.com/office/drawing/2014/main" id="{94C6A981-AEA5-D947-AF11-0A1A62696F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0" name="Freeform 1159">
                <a:extLst>
                  <a:ext uri="{FF2B5EF4-FFF2-40B4-BE49-F238E27FC236}">
                    <a16:creationId xmlns:a16="http://schemas.microsoft.com/office/drawing/2014/main" id="{6530F6BF-6E19-CC4D-ABF7-5893BFBBAF0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1" name="Freeform 1160">
                <a:extLst>
                  <a:ext uri="{FF2B5EF4-FFF2-40B4-BE49-F238E27FC236}">
                    <a16:creationId xmlns:a16="http://schemas.microsoft.com/office/drawing/2014/main" id="{D86BD588-7924-F34D-AD96-DE440F1CB3D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9C8431BF-F28F-6543-AF5F-74DBBFFBD47F}"/>
              </a:ext>
            </a:extLst>
          </p:cNvPr>
          <p:cNvGrpSpPr/>
          <p:nvPr/>
        </p:nvGrpSpPr>
        <p:grpSpPr>
          <a:xfrm>
            <a:off x="6241695" y="2825042"/>
            <a:ext cx="610209" cy="346402"/>
            <a:chOff x="3668110" y="2448910"/>
            <a:chExt cx="3794234" cy="2165130"/>
          </a:xfrm>
        </p:grpSpPr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88F67868-CF88-704A-9566-F3D51713181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AC0B2BE9-98B6-1447-B542-430F06859AB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65" name="Group 1164">
              <a:extLst>
                <a:ext uri="{FF2B5EF4-FFF2-40B4-BE49-F238E27FC236}">
                  <a16:creationId xmlns:a16="http://schemas.microsoft.com/office/drawing/2014/main" id="{0951C3C2-A159-AB41-906A-62BA7B3B6D0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66" name="Freeform 1165">
                <a:extLst>
                  <a:ext uri="{FF2B5EF4-FFF2-40B4-BE49-F238E27FC236}">
                    <a16:creationId xmlns:a16="http://schemas.microsoft.com/office/drawing/2014/main" id="{F8E97B0F-74C8-7F47-91B5-6AC8FC3CC5E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7" name="Freeform 1166">
                <a:extLst>
                  <a:ext uri="{FF2B5EF4-FFF2-40B4-BE49-F238E27FC236}">
                    <a16:creationId xmlns:a16="http://schemas.microsoft.com/office/drawing/2014/main" id="{C800488B-5F27-0E4D-A1F3-E5BA6B4EABD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8" name="Freeform 1167">
                <a:extLst>
                  <a:ext uri="{FF2B5EF4-FFF2-40B4-BE49-F238E27FC236}">
                    <a16:creationId xmlns:a16="http://schemas.microsoft.com/office/drawing/2014/main" id="{1138EB5C-B447-B240-8512-9C1CA6D4B71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9" name="Freeform 1168">
                <a:extLst>
                  <a:ext uri="{FF2B5EF4-FFF2-40B4-BE49-F238E27FC236}">
                    <a16:creationId xmlns:a16="http://schemas.microsoft.com/office/drawing/2014/main" id="{068D789C-8A44-2845-B74A-8603923FACB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D6FF15E2-421D-7F4F-8808-713CF0AA7E84}"/>
              </a:ext>
            </a:extLst>
          </p:cNvPr>
          <p:cNvGrpSpPr/>
          <p:nvPr/>
        </p:nvGrpSpPr>
        <p:grpSpPr>
          <a:xfrm>
            <a:off x="8218323" y="2826566"/>
            <a:ext cx="610209" cy="346402"/>
            <a:chOff x="3668110" y="2448910"/>
            <a:chExt cx="3794234" cy="2165130"/>
          </a:xfrm>
        </p:grpSpPr>
        <p:sp>
          <p:nvSpPr>
            <p:cNvPr id="1171" name="Rectangle 1170">
              <a:extLst>
                <a:ext uri="{FF2B5EF4-FFF2-40B4-BE49-F238E27FC236}">
                  <a16:creationId xmlns:a16="http://schemas.microsoft.com/office/drawing/2014/main" id="{4B94F67F-8491-C44F-BFB0-37D91904FA9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8E0E2C36-2739-1345-A37D-DA7ADBC4AFE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3F99691F-CF05-A449-B91B-A4261554D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DC7B9C86-7ED6-6748-912D-E2D3D7B099A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7AA3830C-9DBA-974C-98AB-7326BC690AA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69F717E-6821-AA42-8EB6-8C82A4A11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2CEDA57A-48E2-D24D-9BAC-B0AB97BEA4A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79C7C163-8B71-394F-9EEB-D1F33B457F9E}"/>
              </a:ext>
            </a:extLst>
          </p:cNvPr>
          <p:cNvGrpSpPr/>
          <p:nvPr/>
        </p:nvGrpSpPr>
        <p:grpSpPr>
          <a:xfrm>
            <a:off x="2367687" y="3863340"/>
            <a:ext cx="549249" cy="301752"/>
            <a:chOff x="3668110" y="2448910"/>
            <a:chExt cx="3794234" cy="2165130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41F67261-DE91-774C-89E5-3318ED3D4DC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395C2351-B50B-DD47-9593-D0EE4C13E6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B18F0A06-0DCB-A84C-A1A9-FE06F51D91D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F22C5F99-30D4-F34F-B61C-E696C1EF38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3" name="Freeform 1182">
                <a:extLst>
                  <a:ext uri="{FF2B5EF4-FFF2-40B4-BE49-F238E27FC236}">
                    <a16:creationId xmlns:a16="http://schemas.microsoft.com/office/drawing/2014/main" id="{8C6A5148-CB31-0D45-81F9-D71BC18528D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4" name="Freeform 1183">
                <a:extLst>
                  <a:ext uri="{FF2B5EF4-FFF2-40B4-BE49-F238E27FC236}">
                    <a16:creationId xmlns:a16="http://schemas.microsoft.com/office/drawing/2014/main" id="{CF6213EE-F008-E046-A7CD-07C66E5EF48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5" name="Freeform 1184">
                <a:extLst>
                  <a:ext uri="{FF2B5EF4-FFF2-40B4-BE49-F238E27FC236}">
                    <a16:creationId xmlns:a16="http://schemas.microsoft.com/office/drawing/2014/main" id="{4A21F448-E802-7F4F-81C1-286AFEBCF30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E82BD4AD-4686-5B45-A010-6E3B958FAB6D}"/>
              </a:ext>
            </a:extLst>
          </p:cNvPr>
          <p:cNvGrpSpPr/>
          <p:nvPr/>
        </p:nvGrpSpPr>
        <p:grpSpPr>
          <a:xfrm>
            <a:off x="4316883" y="3875986"/>
            <a:ext cx="549249" cy="301752"/>
            <a:chOff x="3668110" y="2448910"/>
            <a:chExt cx="3794234" cy="2165130"/>
          </a:xfrm>
        </p:grpSpPr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5902C496-125C-0E4A-BCAC-1A4DBF6D738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A198D58D-9BE0-0E41-B568-7C587EE9CB8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D8EF2C5B-422A-0847-A7FE-4D766ECC7E9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0" name="Freeform 1189">
                <a:extLst>
                  <a:ext uri="{FF2B5EF4-FFF2-40B4-BE49-F238E27FC236}">
                    <a16:creationId xmlns:a16="http://schemas.microsoft.com/office/drawing/2014/main" id="{1719649C-4608-6846-A5BE-CDC493555B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1" name="Freeform 1190">
                <a:extLst>
                  <a:ext uri="{FF2B5EF4-FFF2-40B4-BE49-F238E27FC236}">
                    <a16:creationId xmlns:a16="http://schemas.microsoft.com/office/drawing/2014/main" id="{CA774823-07A3-0B4F-9EF9-2CD6F16836E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2" name="Freeform 1191">
                <a:extLst>
                  <a:ext uri="{FF2B5EF4-FFF2-40B4-BE49-F238E27FC236}">
                    <a16:creationId xmlns:a16="http://schemas.microsoft.com/office/drawing/2014/main" id="{2493B40E-06D2-AD40-A4FC-5B801FC3777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3" name="Freeform 1192">
                <a:extLst>
                  <a:ext uri="{FF2B5EF4-FFF2-40B4-BE49-F238E27FC236}">
                    <a16:creationId xmlns:a16="http://schemas.microsoft.com/office/drawing/2014/main" id="{314493D3-85DB-C544-AA14-6E20DC8080B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4" name="Group 1193">
            <a:extLst>
              <a:ext uri="{FF2B5EF4-FFF2-40B4-BE49-F238E27FC236}">
                <a16:creationId xmlns:a16="http://schemas.microsoft.com/office/drawing/2014/main" id="{944C7838-0608-3746-A5DA-776C1E1E9AD4}"/>
              </a:ext>
            </a:extLst>
          </p:cNvPr>
          <p:cNvGrpSpPr/>
          <p:nvPr/>
        </p:nvGrpSpPr>
        <p:grpSpPr>
          <a:xfrm>
            <a:off x="6316371" y="3879488"/>
            <a:ext cx="549249" cy="301752"/>
            <a:chOff x="3668110" y="2448910"/>
            <a:chExt cx="3794234" cy="2165130"/>
          </a:xfrm>
        </p:grpSpPr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405C1EF3-F5D4-CE47-8CF1-D03C01AF81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4040F348-4855-6D40-B4F0-E1617C8FB3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C8AB1633-5392-1F40-A63E-2D616030832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6766D20A-4223-9B40-B707-6E0D324FEEA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85BB511B-F2A2-774D-AF0D-A4FAA7D93C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9BFB4310-37EE-974E-916D-FBC3B9DF253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1" name="Freeform 1200">
                <a:extLst>
                  <a:ext uri="{FF2B5EF4-FFF2-40B4-BE49-F238E27FC236}">
                    <a16:creationId xmlns:a16="http://schemas.microsoft.com/office/drawing/2014/main" id="{58E18327-ADE7-6A4B-A62D-F7D2EFA7CAE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EABC9799-7777-0F4D-AB89-0EC54B5B340D}"/>
              </a:ext>
            </a:extLst>
          </p:cNvPr>
          <p:cNvGrpSpPr/>
          <p:nvPr/>
        </p:nvGrpSpPr>
        <p:grpSpPr>
          <a:xfrm>
            <a:off x="8279283" y="3887562"/>
            <a:ext cx="549249" cy="301752"/>
            <a:chOff x="3668110" y="2448910"/>
            <a:chExt cx="3794234" cy="2165130"/>
          </a:xfrm>
        </p:grpSpPr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4CC298C8-40FC-5B4C-B959-7EDD5647AF1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90A45ECC-BFD1-6640-9044-DA471DEC0408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05" name="Group 1204">
              <a:extLst>
                <a:ext uri="{FF2B5EF4-FFF2-40B4-BE49-F238E27FC236}">
                  <a16:creationId xmlns:a16="http://schemas.microsoft.com/office/drawing/2014/main" id="{F4DB0322-0DF8-794A-837A-D398C7FB9F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AC9CDDCF-B643-B64F-A56C-DCC41CFBB56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CAE41CF8-7A55-8147-80DD-2D2E3E2C5B8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8" name="Freeform 1207">
                <a:extLst>
                  <a:ext uri="{FF2B5EF4-FFF2-40B4-BE49-F238E27FC236}">
                    <a16:creationId xmlns:a16="http://schemas.microsoft.com/office/drawing/2014/main" id="{DE7730FD-DAFD-1847-B15E-2D1FAFE218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B504BF0C-A5A5-E847-A17E-C59CBBC901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88A96B8D-F74E-5041-85C9-37AFB4C4D01A}"/>
              </a:ext>
            </a:extLst>
          </p:cNvPr>
          <p:cNvGrpSpPr/>
          <p:nvPr/>
        </p:nvGrpSpPr>
        <p:grpSpPr>
          <a:xfrm>
            <a:off x="1695279" y="4542558"/>
            <a:ext cx="389682" cy="227238"/>
            <a:chOff x="3668110" y="2448910"/>
            <a:chExt cx="3794234" cy="2165130"/>
          </a:xfrm>
        </p:grpSpPr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39BE18F2-D1CD-0846-9DCC-2068A95467F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6CD66545-560A-3C47-8CA1-9C15A93CB24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A9D5C1C3-E928-8746-AAB0-857D1B2F1EE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83" name="Freeform 1282">
                <a:extLst>
                  <a:ext uri="{FF2B5EF4-FFF2-40B4-BE49-F238E27FC236}">
                    <a16:creationId xmlns:a16="http://schemas.microsoft.com/office/drawing/2014/main" id="{24F93911-DA80-9A42-83CC-1E90C6B19B4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4" name="Freeform 1283">
                <a:extLst>
                  <a:ext uri="{FF2B5EF4-FFF2-40B4-BE49-F238E27FC236}">
                    <a16:creationId xmlns:a16="http://schemas.microsoft.com/office/drawing/2014/main" id="{85876457-6FB2-1340-A8D0-B8A79C7E85B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5" name="Freeform 1284">
                <a:extLst>
                  <a:ext uri="{FF2B5EF4-FFF2-40B4-BE49-F238E27FC236}">
                    <a16:creationId xmlns:a16="http://schemas.microsoft.com/office/drawing/2014/main" id="{5E6D1CAD-2B7B-8B42-844A-C94F4F9FEC3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86" name="Freeform 1285">
                <a:extLst>
                  <a:ext uri="{FF2B5EF4-FFF2-40B4-BE49-F238E27FC236}">
                    <a16:creationId xmlns:a16="http://schemas.microsoft.com/office/drawing/2014/main" id="{95149FE6-F8D1-3546-932E-EB803B00F4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CBB1D598-F9DC-E043-B06B-563F394A39D4}"/>
              </a:ext>
            </a:extLst>
          </p:cNvPr>
          <p:cNvGrpSpPr/>
          <p:nvPr/>
        </p:nvGrpSpPr>
        <p:grpSpPr>
          <a:xfrm>
            <a:off x="2185175" y="4543504"/>
            <a:ext cx="389682" cy="227238"/>
            <a:chOff x="3668110" y="2448910"/>
            <a:chExt cx="3794234" cy="2165130"/>
          </a:xfrm>
        </p:grpSpPr>
        <p:sp>
          <p:nvSpPr>
            <p:cNvPr id="1296" name="Rectangle 1295">
              <a:extLst>
                <a:ext uri="{FF2B5EF4-FFF2-40B4-BE49-F238E27FC236}">
                  <a16:creationId xmlns:a16="http://schemas.microsoft.com/office/drawing/2014/main" id="{F25E9249-8BF4-8648-82AC-887180A85F4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FACDBC68-7254-8C44-AE85-85CDBEC844AD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298" name="Group 1297">
              <a:extLst>
                <a:ext uri="{FF2B5EF4-FFF2-40B4-BE49-F238E27FC236}">
                  <a16:creationId xmlns:a16="http://schemas.microsoft.com/office/drawing/2014/main" id="{4705A7EF-6411-B248-BEA5-E4AC34335559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99" name="Freeform 1298">
                <a:extLst>
                  <a:ext uri="{FF2B5EF4-FFF2-40B4-BE49-F238E27FC236}">
                    <a16:creationId xmlns:a16="http://schemas.microsoft.com/office/drawing/2014/main" id="{F1592333-82D8-5049-8E1E-BC734B2B70F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0" name="Freeform 1299">
                <a:extLst>
                  <a:ext uri="{FF2B5EF4-FFF2-40B4-BE49-F238E27FC236}">
                    <a16:creationId xmlns:a16="http://schemas.microsoft.com/office/drawing/2014/main" id="{94BB7A75-D5C7-1C4E-86B8-ECB7BF8CEF7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1" name="Freeform 1300">
                <a:extLst>
                  <a:ext uri="{FF2B5EF4-FFF2-40B4-BE49-F238E27FC236}">
                    <a16:creationId xmlns:a16="http://schemas.microsoft.com/office/drawing/2014/main" id="{49B774A9-9C73-EE4D-A10C-07A2EBCA953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2" name="Freeform 1301">
                <a:extLst>
                  <a:ext uri="{FF2B5EF4-FFF2-40B4-BE49-F238E27FC236}">
                    <a16:creationId xmlns:a16="http://schemas.microsoft.com/office/drawing/2014/main" id="{6B60B359-7CA8-6744-8E96-076C29684A9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212A0DF9-2896-F247-9AB5-848B5513EB86}"/>
              </a:ext>
            </a:extLst>
          </p:cNvPr>
          <p:cNvGrpSpPr/>
          <p:nvPr/>
        </p:nvGrpSpPr>
        <p:grpSpPr>
          <a:xfrm>
            <a:off x="2678246" y="4544450"/>
            <a:ext cx="389682" cy="227238"/>
            <a:chOff x="3668110" y="2448910"/>
            <a:chExt cx="3794234" cy="2165130"/>
          </a:xfrm>
        </p:grpSpPr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4E13E036-0769-C44E-BDA6-FAF5E0F7DD4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44B6DD6-62B6-C94C-9BFF-E83D93B29A4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CF4C7F82-2F08-374E-9B2A-F363D1CB423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67F9CD3E-899B-7A47-9A38-A911F2E384E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A747311A-A153-564E-A97C-AF1179B7368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1B590F9E-4358-1E47-B9E4-0112065D911B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1192FDAE-1AE8-6F45-8FBA-C4B9C4EB11C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1" name="Group 1310">
            <a:extLst>
              <a:ext uri="{FF2B5EF4-FFF2-40B4-BE49-F238E27FC236}">
                <a16:creationId xmlns:a16="http://schemas.microsoft.com/office/drawing/2014/main" id="{CC3B9D25-F1ED-7748-8B42-7E7127FD1385}"/>
              </a:ext>
            </a:extLst>
          </p:cNvPr>
          <p:cNvGrpSpPr/>
          <p:nvPr/>
        </p:nvGrpSpPr>
        <p:grpSpPr>
          <a:xfrm>
            <a:off x="3171317" y="4545396"/>
            <a:ext cx="389682" cy="227238"/>
            <a:chOff x="3668110" y="2448910"/>
            <a:chExt cx="3794234" cy="2165130"/>
          </a:xfrm>
        </p:grpSpPr>
        <p:sp>
          <p:nvSpPr>
            <p:cNvPr id="1312" name="Rectangle 1311">
              <a:extLst>
                <a:ext uri="{FF2B5EF4-FFF2-40B4-BE49-F238E27FC236}">
                  <a16:creationId xmlns:a16="http://schemas.microsoft.com/office/drawing/2014/main" id="{DD072969-B0E1-FF46-830A-B45CF0C06C6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08331DF4-1CD3-BA40-A793-CB8B222135A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14" name="Group 1313">
              <a:extLst>
                <a:ext uri="{FF2B5EF4-FFF2-40B4-BE49-F238E27FC236}">
                  <a16:creationId xmlns:a16="http://schemas.microsoft.com/office/drawing/2014/main" id="{D2E7F2B4-1F24-3747-A8FD-5F8C304415C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5A68A862-EC0F-6142-9C36-4BB74A512D7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0DDF5A71-290D-9A47-AA31-3EDE7BE355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57DB9FA9-5C09-6542-99C0-4D34C1966AF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45603FF7-AAB8-264C-9FD4-87A9543AF83F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4E1B6BE6-9F24-B24D-B2FE-F8D26AC7B5CB}"/>
              </a:ext>
            </a:extLst>
          </p:cNvPr>
          <p:cNvGrpSpPr/>
          <p:nvPr/>
        </p:nvGrpSpPr>
        <p:grpSpPr>
          <a:xfrm>
            <a:off x="3664388" y="4546342"/>
            <a:ext cx="389682" cy="227238"/>
            <a:chOff x="3668110" y="2448910"/>
            <a:chExt cx="3794234" cy="2165130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DAB3CF92-576E-1141-B7E4-7B1239A24D5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95D437B4-E126-8440-AEF8-7572B3D6ACC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22" name="Group 1321">
              <a:extLst>
                <a:ext uri="{FF2B5EF4-FFF2-40B4-BE49-F238E27FC236}">
                  <a16:creationId xmlns:a16="http://schemas.microsoft.com/office/drawing/2014/main" id="{29DBC300-693E-8A4A-A454-91F6EF4506B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986AD231-14DF-D24C-B68F-48EA77EE6E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70BA74F8-2656-1247-B8AB-B5EACA2E6F5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5" name="Freeform 1324">
                <a:extLst>
                  <a:ext uri="{FF2B5EF4-FFF2-40B4-BE49-F238E27FC236}">
                    <a16:creationId xmlns:a16="http://schemas.microsoft.com/office/drawing/2014/main" id="{0832B934-B781-F940-85AC-E31651EA7B8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26" name="Freeform 1325">
                <a:extLst>
                  <a:ext uri="{FF2B5EF4-FFF2-40B4-BE49-F238E27FC236}">
                    <a16:creationId xmlns:a16="http://schemas.microsoft.com/office/drawing/2014/main" id="{13FE509E-7620-8D48-8773-E020AB71BC2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483E120D-74EF-9848-8B66-DE0434B4C756}"/>
              </a:ext>
            </a:extLst>
          </p:cNvPr>
          <p:cNvGrpSpPr/>
          <p:nvPr/>
        </p:nvGrpSpPr>
        <p:grpSpPr>
          <a:xfrm>
            <a:off x="4157459" y="4547288"/>
            <a:ext cx="389682" cy="227238"/>
            <a:chOff x="3668110" y="2448910"/>
            <a:chExt cx="3794234" cy="2165130"/>
          </a:xfrm>
        </p:grpSpPr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CCC93099-A37F-4A4E-8E96-4E2F33EC8BE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6FF8BA81-2CA5-2046-B34C-CCBBF5E0867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0" name="Group 1329">
              <a:extLst>
                <a:ext uri="{FF2B5EF4-FFF2-40B4-BE49-F238E27FC236}">
                  <a16:creationId xmlns:a16="http://schemas.microsoft.com/office/drawing/2014/main" id="{650BC237-7E89-1448-8631-68224892C9F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1" name="Freeform 1330">
                <a:extLst>
                  <a:ext uri="{FF2B5EF4-FFF2-40B4-BE49-F238E27FC236}">
                    <a16:creationId xmlns:a16="http://schemas.microsoft.com/office/drawing/2014/main" id="{D7EC4561-E196-A44A-B2C2-E72B7955AF0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2" name="Freeform 1331">
                <a:extLst>
                  <a:ext uri="{FF2B5EF4-FFF2-40B4-BE49-F238E27FC236}">
                    <a16:creationId xmlns:a16="http://schemas.microsoft.com/office/drawing/2014/main" id="{48B63389-6EBC-A040-B588-A3C3C098634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3" name="Freeform 1332">
                <a:extLst>
                  <a:ext uri="{FF2B5EF4-FFF2-40B4-BE49-F238E27FC236}">
                    <a16:creationId xmlns:a16="http://schemas.microsoft.com/office/drawing/2014/main" id="{701CC764-120B-1449-B550-335DC38FFE2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34" name="Freeform 1333">
                <a:extLst>
                  <a:ext uri="{FF2B5EF4-FFF2-40B4-BE49-F238E27FC236}">
                    <a16:creationId xmlns:a16="http://schemas.microsoft.com/office/drawing/2014/main" id="{0AB82212-AFFF-5349-8D00-C5F9EB6D748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70A79F7-2E6C-2842-9B25-AC6AD7C37003}"/>
              </a:ext>
            </a:extLst>
          </p:cNvPr>
          <p:cNvGrpSpPr/>
          <p:nvPr/>
        </p:nvGrpSpPr>
        <p:grpSpPr>
          <a:xfrm>
            <a:off x="4650530" y="4548234"/>
            <a:ext cx="389682" cy="227238"/>
            <a:chOff x="3668110" y="2448910"/>
            <a:chExt cx="3794234" cy="2165130"/>
          </a:xfrm>
        </p:grpSpPr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F3A7AFB3-5D86-1E46-913D-68B19D11E9E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A2266527-A800-7148-BB67-75804C72D4C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38" name="Group 1337">
              <a:extLst>
                <a:ext uri="{FF2B5EF4-FFF2-40B4-BE49-F238E27FC236}">
                  <a16:creationId xmlns:a16="http://schemas.microsoft.com/office/drawing/2014/main" id="{13E04B06-B520-E243-A4AC-EEFC12CCAF0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9" name="Freeform 1338">
                <a:extLst>
                  <a:ext uri="{FF2B5EF4-FFF2-40B4-BE49-F238E27FC236}">
                    <a16:creationId xmlns:a16="http://schemas.microsoft.com/office/drawing/2014/main" id="{E27F5F29-45A2-8E45-B24C-F9BEF9E8DE4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0" name="Freeform 1339">
                <a:extLst>
                  <a:ext uri="{FF2B5EF4-FFF2-40B4-BE49-F238E27FC236}">
                    <a16:creationId xmlns:a16="http://schemas.microsoft.com/office/drawing/2014/main" id="{64B1FB4B-78C1-6349-99B1-18E7F2F4A91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1" name="Freeform 1340">
                <a:extLst>
                  <a:ext uri="{FF2B5EF4-FFF2-40B4-BE49-F238E27FC236}">
                    <a16:creationId xmlns:a16="http://schemas.microsoft.com/office/drawing/2014/main" id="{87CA0979-5D30-0B46-9E54-19017A91242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D266567F-57A8-F348-92AC-D2D97E70330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1D271EC3-4335-5248-BA43-CAD4D9E861DF}"/>
              </a:ext>
            </a:extLst>
          </p:cNvPr>
          <p:cNvGrpSpPr/>
          <p:nvPr/>
        </p:nvGrpSpPr>
        <p:grpSpPr>
          <a:xfrm>
            <a:off x="5143601" y="4549180"/>
            <a:ext cx="389682" cy="227238"/>
            <a:chOff x="3668110" y="2448910"/>
            <a:chExt cx="3794234" cy="2165130"/>
          </a:xfrm>
        </p:grpSpPr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8D65056-0800-9A49-A951-F1B6EE06EAE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66E45BE5-675D-A149-BFC2-D8DAD91AD5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A5C464C-2C5C-A644-B0E2-E80E90AED8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47" name="Freeform 1346">
                <a:extLst>
                  <a:ext uri="{FF2B5EF4-FFF2-40B4-BE49-F238E27FC236}">
                    <a16:creationId xmlns:a16="http://schemas.microsoft.com/office/drawing/2014/main" id="{95203354-1A60-8547-B0EC-670693A4FC0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A0DF1E4D-5DB7-9E41-88DB-EB64C1973D2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388673F4-4F18-8849-BACE-00BB4E9391D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0" name="Freeform 1349">
                <a:extLst>
                  <a:ext uri="{FF2B5EF4-FFF2-40B4-BE49-F238E27FC236}">
                    <a16:creationId xmlns:a16="http://schemas.microsoft.com/office/drawing/2014/main" id="{D17B9320-3B78-C346-87AB-E3D3253BF00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579FA61D-6C54-7743-AC35-D4D62E55A867}"/>
              </a:ext>
            </a:extLst>
          </p:cNvPr>
          <p:cNvGrpSpPr/>
          <p:nvPr/>
        </p:nvGrpSpPr>
        <p:grpSpPr>
          <a:xfrm>
            <a:off x="5636672" y="4550126"/>
            <a:ext cx="389682" cy="227238"/>
            <a:chOff x="3668110" y="2448910"/>
            <a:chExt cx="3794234" cy="2165130"/>
          </a:xfrm>
        </p:grpSpPr>
        <p:sp>
          <p:nvSpPr>
            <p:cNvPr id="1352" name="Rectangle 1351">
              <a:extLst>
                <a:ext uri="{FF2B5EF4-FFF2-40B4-BE49-F238E27FC236}">
                  <a16:creationId xmlns:a16="http://schemas.microsoft.com/office/drawing/2014/main" id="{4B1339F6-B9A2-A649-AC97-961174E357D4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423B6DB8-DB5B-9C46-89A2-26729D492D2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3F4B9004-F079-A148-9E0C-4BCB03361E5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7C4552AA-5C8A-AD46-9CB5-A3CD88FC9DC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6" name="Freeform 1355">
                <a:extLst>
                  <a:ext uri="{FF2B5EF4-FFF2-40B4-BE49-F238E27FC236}">
                    <a16:creationId xmlns:a16="http://schemas.microsoft.com/office/drawing/2014/main" id="{94ED7556-FEA1-F44D-BAFE-F453A017F0C3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A0C929B3-AC0F-2746-93C4-F82A35D1BE3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8FE86EDE-0E3E-1E4A-8367-21090D5EE11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59" name="Group 1358">
            <a:extLst>
              <a:ext uri="{FF2B5EF4-FFF2-40B4-BE49-F238E27FC236}">
                <a16:creationId xmlns:a16="http://schemas.microsoft.com/office/drawing/2014/main" id="{3017DBC1-7FE1-EC46-84A4-01265CBCFB20}"/>
              </a:ext>
            </a:extLst>
          </p:cNvPr>
          <p:cNvGrpSpPr/>
          <p:nvPr/>
        </p:nvGrpSpPr>
        <p:grpSpPr>
          <a:xfrm>
            <a:off x="6129743" y="4547897"/>
            <a:ext cx="389682" cy="227238"/>
            <a:chOff x="3668110" y="2448910"/>
            <a:chExt cx="3794234" cy="2165130"/>
          </a:xfrm>
        </p:grpSpPr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0854903D-87D2-2A49-883A-9F4CEFCFB30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3EEB9173-F7EA-E545-90C7-1244807B690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99F218CE-DA72-194A-BAFD-0D7E6A8660C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63" name="Freeform 1362">
                <a:extLst>
                  <a:ext uri="{FF2B5EF4-FFF2-40B4-BE49-F238E27FC236}">
                    <a16:creationId xmlns:a16="http://schemas.microsoft.com/office/drawing/2014/main" id="{256875AB-CE62-0842-B6DD-4ECC8E8A7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794F8E-9795-D34C-8635-3C67947EB43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5" name="Freeform 1364">
                <a:extLst>
                  <a:ext uri="{FF2B5EF4-FFF2-40B4-BE49-F238E27FC236}">
                    <a16:creationId xmlns:a16="http://schemas.microsoft.com/office/drawing/2014/main" id="{9AD4DE72-9B5D-D948-A958-7546EC16F7A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6" name="Freeform 1365">
                <a:extLst>
                  <a:ext uri="{FF2B5EF4-FFF2-40B4-BE49-F238E27FC236}">
                    <a16:creationId xmlns:a16="http://schemas.microsoft.com/office/drawing/2014/main" id="{C97F7EC2-F672-334C-BAAC-C3B5E9C69A9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67" name="Group 1366">
            <a:extLst>
              <a:ext uri="{FF2B5EF4-FFF2-40B4-BE49-F238E27FC236}">
                <a16:creationId xmlns:a16="http://schemas.microsoft.com/office/drawing/2014/main" id="{96FEF58B-5103-B948-BCEA-82BEB68EFDAA}"/>
              </a:ext>
            </a:extLst>
          </p:cNvPr>
          <p:cNvGrpSpPr/>
          <p:nvPr/>
        </p:nvGrpSpPr>
        <p:grpSpPr>
          <a:xfrm>
            <a:off x="6622814" y="4545668"/>
            <a:ext cx="389682" cy="227238"/>
            <a:chOff x="3668110" y="2448910"/>
            <a:chExt cx="3794234" cy="2165130"/>
          </a:xfrm>
        </p:grpSpPr>
        <p:sp>
          <p:nvSpPr>
            <p:cNvPr id="1368" name="Rectangle 1367">
              <a:extLst>
                <a:ext uri="{FF2B5EF4-FFF2-40B4-BE49-F238E27FC236}">
                  <a16:creationId xmlns:a16="http://schemas.microsoft.com/office/drawing/2014/main" id="{1F88A624-300F-C149-9760-C4A71B7077B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66C51798-3EA9-1F41-84A3-646E6EDFFC31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0" name="Group 1369">
              <a:extLst>
                <a:ext uri="{FF2B5EF4-FFF2-40B4-BE49-F238E27FC236}">
                  <a16:creationId xmlns:a16="http://schemas.microsoft.com/office/drawing/2014/main" id="{EFE64235-05E2-BF40-9024-CA91029D12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1" name="Freeform 1370">
                <a:extLst>
                  <a:ext uri="{FF2B5EF4-FFF2-40B4-BE49-F238E27FC236}">
                    <a16:creationId xmlns:a16="http://schemas.microsoft.com/office/drawing/2014/main" id="{8A3BC528-3017-0D49-824D-19A6470D023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2" name="Freeform 1371">
                <a:extLst>
                  <a:ext uri="{FF2B5EF4-FFF2-40B4-BE49-F238E27FC236}">
                    <a16:creationId xmlns:a16="http://schemas.microsoft.com/office/drawing/2014/main" id="{B11BD5BD-5F31-0241-B76A-A947A36E5B9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3" name="Freeform 1372">
                <a:extLst>
                  <a:ext uri="{FF2B5EF4-FFF2-40B4-BE49-F238E27FC236}">
                    <a16:creationId xmlns:a16="http://schemas.microsoft.com/office/drawing/2014/main" id="{8CFF9356-CED5-CE49-AE50-1BF3FB7D8BB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4" name="Freeform 1373">
                <a:extLst>
                  <a:ext uri="{FF2B5EF4-FFF2-40B4-BE49-F238E27FC236}">
                    <a16:creationId xmlns:a16="http://schemas.microsoft.com/office/drawing/2014/main" id="{2AD232E2-8FB1-8149-8DF2-FD647237AC4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5B5F4F1F-F759-CC46-B300-DCC8AB631B07}"/>
              </a:ext>
            </a:extLst>
          </p:cNvPr>
          <p:cNvGrpSpPr/>
          <p:nvPr/>
        </p:nvGrpSpPr>
        <p:grpSpPr>
          <a:xfrm>
            <a:off x="7115885" y="4543439"/>
            <a:ext cx="389682" cy="227238"/>
            <a:chOff x="3668110" y="2448910"/>
            <a:chExt cx="3794234" cy="2165130"/>
          </a:xfrm>
        </p:grpSpPr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06DEC2BD-25BE-7445-8EFA-98F3EFAE7B7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DF7A96BA-F2D8-0F49-B931-A6386EAD7C1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965E3DED-F461-B148-BF49-3FBA3C128C6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79" name="Freeform 1378">
                <a:extLst>
                  <a:ext uri="{FF2B5EF4-FFF2-40B4-BE49-F238E27FC236}">
                    <a16:creationId xmlns:a16="http://schemas.microsoft.com/office/drawing/2014/main" id="{62363CEE-D581-AD49-907C-6ACE3930770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0" name="Freeform 1379">
                <a:extLst>
                  <a:ext uri="{FF2B5EF4-FFF2-40B4-BE49-F238E27FC236}">
                    <a16:creationId xmlns:a16="http://schemas.microsoft.com/office/drawing/2014/main" id="{FC8F126C-4B77-1045-BDF3-4A02B2DE156F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1" name="Freeform 1380">
                <a:extLst>
                  <a:ext uri="{FF2B5EF4-FFF2-40B4-BE49-F238E27FC236}">
                    <a16:creationId xmlns:a16="http://schemas.microsoft.com/office/drawing/2014/main" id="{9D290296-6650-D149-942C-E6EFC27ECD2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65CF7E1C-88E4-8246-A07D-F119C4862A2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592DF049-1425-0F4E-AD60-2F3563FBA5A5}"/>
              </a:ext>
            </a:extLst>
          </p:cNvPr>
          <p:cNvGrpSpPr/>
          <p:nvPr/>
        </p:nvGrpSpPr>
        <p:grpSpPr>
          <a:xfrm>
            <a:off x="7608956" y="4541210"/>
            <a:ext cx="389682" cy="227238"/>
            <a:chOff x="3668110" y="2448910"/>
            <a:chExt cx="3794234" cy="2165130"/>
          </a:xfrm>
        </p:grpSpPr>
        <p:sp>
          <p:nvSpPr>
            <p:cNvPr id="1384" name="Rectangle 1383">
              <a:extLst>
                <a:ext uri="{FF2B5EF4-FFF2-40B4-BE49-F238E27FC236}">
                  <a16:creationId xmlns:a16="http://schemas.microsoft.com/office/drawing/2014/main" id="{D183EFD1-8F0B-044E-9E9B-2FCF166D1C5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C21FDC5B-E759-8D46-AB9F-3CD55FF0BDE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F6021F4B-8760-E241-A663-658CE19D41D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87" name="Freeform 1386">
                <a:extLst>
                  <a:ext uri="{FF2B5EF4-FFF2-40B4-BE49-F238E27FC236}">
                    <a16:creationId xmlns:a16="http://schemas.microsoft.com/office/drawing/2014/main" id="{AF4C2AAC-38C2-4B48-8034-A0509241AE7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8" name="Freeform 1387">
                <a:extLst>
                  <a:ext uri="{FF2B5EF4-FFF2-40B4-BE49-F238E27FC236}">
                    <a16:creationId xmlns:a16="http://schemas.microsoft.com/office/drawing/2014/main" id="{BA3C5FF4-519A-CD45-AABA-AF8E08BECD3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89" name="Freeform 1388">
                <a:extLst>
                  <a:ext uri="{FF2B5EF4-FFF2-40B4-BE49-F238E27FC236}">
                    <a16:creationId xmlns:a16="http://schemas.microsoft.com/office/drawing/2014/main" id="{AFA5F5F7-4ED3-7845-9695-EB24C9054ED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0" name="Freeform 1389">
                <a:extLst>
                  <a:ext uri="{FF2B5EF4-FFF2-40B4-BE49-F238E27FC236}">
                    <a16:creationId xmlns:a16="http://schemas.microsoft.com/office/drawing/2014/main" id="{C59B1E6C-92D1-8E44-9102-62E364FA51A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BCD53E54-16F5-B24A-97EA-07BD844C6BFD}"/>
              </a:ext>
            </a:extLst>
          </p:cNvPr>
          <p:cNvGrpSpPr/>
          <p:nvPr/>
        </p:nvGrpSpPr>
        <p:grpSpPr>
          <a:xfrm>
            <a:off x="8102027" y="4538981"/>
            <a:ext cx="389682" cy="227238"/>
            <a:chOff x="3668110" y="2448910"/>
            <a:chExt cx="3794234" cy="2165130"/>
          </a:xfrm>
        </p:grpSpPr>
        <p:sp>
          <p:nvSpPr>
            <p:cNvPr id="1392" name="Rectangle 1391">
              <a:extLst>
                <a:ext uri="{FF2B5EF4-FFF2-40B4-BE49-F238E27FC236}">
                  <a16:creationId xmlns:a16="http://schemas.microsoft.com/office/drawing/2014/main" id="{F9C1D97F-679E-814F-8227-F6F9EC4A1FB9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C91F7105-99A9-434E-B28A-DC4BB830CA3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0BC4AF3C-D807-3941-B0E8-6E0FE1E6BE82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560734E2-6062-BF4A-A611-0D7D02B5F66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D12A6352-6C0D-C648-9C1C-B7D96ADFE365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92903C62-C0AF-8B46-8FF9-59C822CDD58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FA32FDE8-20F9-264E-A059-29EA1292F46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A5DCEFA2-6E2B-7C4E-9443-095A3E3E5C33}"/>
              </a:ext>
            </a:extLst>
          </p:cNvPr>
          <p:cNvGrpSpPr/>
          <p:nvPr/>
        </p:nvGrpSpPr>
        <p:grpSpPr>
          <a:xfrm>
            <a:off x="8595098" y="4536752"/>
            <a:ext cx="389682" cy="227238"/>
            <a:chOff x="3668110" y="2448910"/>
            <a:chExt cx="3794234" cy="2165130"/>
          </a:xfrm>
        </p:grpSpPr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16B09AF1-EFA7-A84B-8E2D-3F592782F8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511EBD38-A87F-2845-B6DE-76D867A79F37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D8639899-48B6-094D-91EF-A85BAF5041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9F08CACA-6F8B-E74B-8781-48AFBFC3854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4" name="Freeform 1403">
                <a:extLst>
                  <a:ext uri="{FF2B5EF4-FFF2-40B4-BE49-F238E27FC236}">
                    <a16:creationId xmlns:a16="http://schemas.microsoft.com/office/drawing/2014/main" id="{D1CE35C9-6DFB-BB47-BC93-EA40F28BDF4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5" name="Freeform 1404">
                <a:extLst>
                  <a:ext uri="{FF2B5EF4-FFF2-40B4-BE49-F238E27FC236}">
                    <a16:creationId xmlns:a16="http://schemas.microsoft.com/office/drawing/2014/main" id="{92D96FFF-19F6-0D4B-895C-12C58E45C864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06" name="Freeform 1405">
                <a:extLst>
                  <a:ext uri="{FF2B5EF4-FFF2-40B4-BE49-F238E27FC236}">
                    <a16:creationId xmlns:a16="http://schemas.microsoft.com/office/drawing/2014/main" id="{BCF51568-DC09-C34F-A35A-AF840C0FC76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7" name="Group 1406">
            <a:extLst>
              <a:ext uri="{FF2B5EF4-FFF2-40B4-BE49-F238E27FC236}">
                <a16:creationId xmlns:a16="http://schemas.microsoft.com/office/drawing/2014/main" id="{4AECDB80-ED47-354F-AB84-AB459FE58079}"/>
              </a:ext>
            </a:extLst>
          </p:cNvPr>
          <p:cNvGrpSpPr/>
          <p:nvPr/>
        </p:nvGrpSpPr>
        <p:grpSpPr>
          <a:xfrm>
            <a:off x="9088169" y="4537698"/>
            <a:ext cx="389682" cy="227238"/>
            <a:chOff x="3668110" y="2448910"/>
            <a:chExt cx="3794234" cy="2165130"/>
          </a:xfrm>
        </p:grpSpPr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10E1AA26-67D7-D748-8432-F974AFBB430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D0A6D199-E6DF-6F41-B45B-942B989DEFB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9E5D3278-EE05-0749-8C13-4C3CF1916E5F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11" name="Freeform 1410">
                <a:extLst>
                  <a:ext uri="{FF2B5EF4-FFF2-40B4-BE49-F238E27FC236}">
                    <a16:creationId xmlns:a16="http://schemas.microsoft.com/office/drawing/2014/main" id="{F7897E86-D337-0446-B58A-692C55D10EF0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2" name="Freeform 1411">
                <a:extLst>
                  <a:ext uri="{FF2B5EF4-FFF2-40B4-BE49-F238E27FC236}">
                    <a16:creationId xmlns:a16="http://schemas.microsoft.com/office/drawing/2014/main" id="{B2026375-978F-9343-9CC8-EEFD6B194F60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3" name="Freeform 1412">
                <a:extLst>
                  <a:ext uri="{FF2B5EF4-FFF2-40B4-BE49-F238E27FC236}">
                    <a16:creationId xmlns:a16="http://schemas.microsoft.com/office/drawing/2014/main" id="{5FF6320B-DC79-F44E-97F5-FC19A091CA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14" name="Freeform 1413">
                <a:extLst>
                  <a:ext uri="{FF2B5EF4-FFF2-40B4-BE49-F238E27FC236}">
                    <a16:creationId xmlns:a16="http://schemas.microsoft.com/office/drawing/2014/main" id="{0CAABFA6-5119-B24F-BA42-EED588BA285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2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94E4856-7895-0349-8C30-C53F261AF9FF}"/>
              </a:ext>
            </a:extLst>
          </p:cNvPr>
          <p:cNvGrpSpPr/>
          <p:nvPr/>
        </p:nvGrpSpPr>
        <p:grpSpPr>
          <a:xfrm>
            <a:off x="506506" y="2185776"/>
            <a:ext cx="7221062" cy="3872709"/>
            <a:chOff x="628478" y="1621000"/>
            <a:chExt cx="7221062" cy="3872709"/>
          </a:xfrm>
        </p:grpSpPr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ED04167-B564-CE4B-B54E-C1D9CA502626}"/>
                </a:ext>
              </a:extLst>
            </p:cNvPr>
            <p:cNvGrpSpPr/>
            <p:nvPr/>
          </p:nvGrpSpPr>
          <p:grpSpPr>
            <a:xfrm>
              <a:off x="1479177" y="1790700"/>
              <a:ext cx="5700821" cy="1085176"/>
              <a:chOff x="1411941" y="1759372"/>
              <a:chExt cx="5700821" cy="1085176"/>
            </a:xfrm>
          </p:grpSpPr>
          <p:cxnSp>
            <p:nvCxnSpPr>
              <p:cNvPr id="3380" name="Straight Connector 3379">
                <a:extLst>
                  <a:ext uri="{FF2B5EF4-FFF2-40B4-BE49-F238E27FC236}">
                    <a16:creationId xmlns:a16="http://schemas.microsoft.com/office/drawing/2014/main" id="{8986C5AA-A19F-6F44-862D-57A733ED7D1E}"/>
                  </a:ext>
                </a:extLst>
              </p:cNvPr>
              <p:cNvCxnSpPr>
                <a:endCxn id="3307" idx="9"/>
              </p:cNvCxnSpPr>
              <p:nvPr/>
            </p:nvCxnSpPr>
            <p:spPr>
              <a:xfrm flipV="1">
                <a:off x="1411941" y="1792398"/>
                <a:ext cx="2243429" cy="9239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1" name="Straight Connector 3380">
                <a:extLst>
                  <a:ext uri="{FF2B5EF4-FFF2-40B4-BE49-F238E27FC236}">
                    <a16:creationId xmlns:a16="http://schemas.microsoft.com/office/drawing/2014/main" id="{81EC57DD-054D-A84F-B403-5ADE0F337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5388" y="1790700"/>
                <a:ext cx="4493570" cy="9390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2" name="Straight Connector 3381">
                <a:extLst>
                  <a:ext uri="{FF2B5EF4-FFF2-40B4-BE49-F238E27FC236}">
                    <a16:creationId xmlns:a16="http://schemas.microsoft.com/office/drawing/2014/main" id="{7B77A85E-2B2D-8C46-AB89-4D2EDA0E4E6E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V="1">
                <a:off x="3016624" y="1792398"/>
                <a:ext cx="638746" cy="10225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3" name="Straight Connector 3382">
                <a:extLst>
                  <a:ext uri="{FF2B5EF4-FFF2-40B4-BE49-F238E27FC236}">
                    <a16:creationId xmlns:a16="http://schemas.microsoft.com/office/drawing/2014/main" id="{06632479-55F2-3040-9C7F-E7A768D987CA}"/>
                  </a:ext>
                </a:extLst>
              </p:cNvPr>
              <p:cNvCxnSpPr>
                <a:cxnSpLocks/>
                <a:endCxn id="3307" idx="13"/>
              </p:cNvCxnSpPr>
              <p:nvPr/>
            </p:nvCxnSpPr>
            <p:spPr>
              <a:xfrm flipH="1" flipV="1">
                <a:off x="3558254" y="1759372"/>
                <a:ext cx="1022712" cy="10538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4" name="Straight Connector 3383">
                <a:extLst>
                  <a:ext uri="{FF2B5EF4-FFF2-40B4-BE49-F238E27FC236}">
                    <a16:creationId xmlns:a16="http://schemas.microsoft.com/office/drawing/2014/main" id="{9BF04023-FD21-E64A-A82E-79506E51B818}"/>
                  </a:ext>
                </a:extLst>
              </p:cNvPr>
              <p:cNvCxnSpPr>
                <a:cxnSpLocks/>
                <a:endCxn id="3307" idx="9"/>
              </p:cNvCxnSpPr>
              <p:nvPr/>
            </p:nvCxnSpPr>
            <p:spPr>
              <a:xfrm flipH="1" flipV="1">
                <a:off x="3655370" y="1792398"/>
                <a:ext cx="3457392" cy="10521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5" name="Straight Connector 3384">
                <a:extLst>
                  <a:ext uri="{FF2B5EF4-FFF2-40B4-BE49-F238E27FC236}">
                    <a16:creationId xmlns:a16="http://schemas.microsoft.com/office/drawing/2014/main" id="{77A5F4CC-3E81-594B-AEEE-02D7BD8C9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5160" y="1759372"/>
                <a:ext cx="2906904" cy="10025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6" name="Straight Connector 3385">
                <a:extLst>
                  <a:ext uri="{FF2B5EF4-FFF2-40B4-BE49-F238E27FC236}">
                    <a16:creationId xmlns:a16="http://schemas.microsoft.com/office/drawing/2014/main" id="{B351CB6B-318D-3542-9103-D3C0EA589FCD}"/>
                  </a:ext>
                </a:extLst>
              </p:cNvPr>
              <p:cNvCxnSpPr>
                <a:cxnSpLocks/>
                <a:endCxn id="3300" idx="6"/>
              </p:cNvCxnSpPr>
              <p:nvPr/>
            </p:nvCxnSpPr>
            <p:spPr>
              <a:xfrm flipH="1" flipV="1">
                <a:off x="6032171" y="1818912"/>
                <a:ext cx="1009432" cy="9743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7" name="Straight Connector 3386">
                <a:extLst>
                  <a:ext uri="{FF2B5EF4-FFF2-40B4-BE49-F238E27FC236}">
                    <a16:creationId xmlns:a16="http://schemas.microsoft.com/office/drawing/2014/main" id="{7A25443F-F3AE-1740-B524-D9459BCC8CF8}"/>
                  </a:ext>
                </a:extLst>
              </p:cNvPr>
              <p:cNvCxnSpPr>
                <a:cxnSpLocks/>
                <a:endCxn id="3300" idx="12"/>
              </p:cNvCxnSpPr>
              <p:nvPr/>
            </p:nvCxnSpPr>
            <p:spPr>
              <a:xfrm flipV="1">
                <a:off x="4549326" y="1819056"/>
                <a:ext cx="1290280" cy="9742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2D5FF87-0ACA-DD4C-9B9E-8F14F7C61CF6}"/>
                </a:ext>
              </a:extLst>
            </p:cNvPr>
            <p:cNvGrpSpPr/>
            <p:nvPr/>
          </p:nvGrpSpPr>
          <p:grpSpPr>
            <a:xfrm>
              <a:off x="7582180" y="4489205"/>
              <a:ext cx="267360" cy="997195"/>
              <a:chOff x="6424161" y="4488570"/>
              <a:chExt cx="267360" cy="997195"/>
            </a:xfrm>
          </p:grpSpPr>
          <p:grpSp>
            <p:nvGrpSpPr>
              <p:cNvPr id="3321" name="Group 506">
                <a:extLst>
                  <a:ext uri="{FF2B5EF4-FFF2-40B4-BE49-F238E27FC236}">
                    <a16:creationId xmlns:a16="http://schemas.microsoft.com/office/drawing/2014/main" id="{4E13A3D8-F328-F542-8861-81FF004727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4161" y="4637077"/>
                <a:ext cx="235570" cy="848688"/>
                <a:chOff x="6395998" y="3062424"/>
                <a:chExt cx="564403" cy="837478"/>
              </a:xfrm>
            </p:grpSpPr>
            <p:sp>
              <p:nvSpPr>
                <p:cNvPr id="3343" name="Rectangle 3342">
                  <a:extLst>
                    <a:ext uri="{FF2B5EF4-FFF2-40B4-BE49-F238E27FC236}">
                      <a16:creationId xmlns:a16="http://schemas.microsoft.com/office/drawing/2014/main" id="{C7CDA573-241A-C947-A550-AB3852034F8E}"/>
                    </a:ext>
                  </a:extLst>
                </p:cNvPr>
                <p:cNvSpPr/>
                <p:nvPr/>
              </p:nvSpPr>
              <p:spPr>
                <a:xfrm>
                  <a:off x="6509786" y="3061857"/>
                  <a:ext cx="447707" cy="7425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4" name="Straight Connector 3343">
                  <a:extLst>
                    <a:ext uri="{FF2B5EF4-FFF2-40B4-BE49-F238E27FC236}">
                      <a16:creationId xmlns:a16="http://schemas.microsoft.com/office/drawing/2014/main" id="{EF9AD707-B1D2-CD4C-A6DD-8E7F7931D67E}"/>
                    </a:ext>
                  </a:extLst>
                </p:cNvPr>
                <p:cNvCxnSpPr/>
                <p:nvPr/>
              </p:nvCxnSpPr>
              <p:spPr>
                <a:xfrm flipV="1">
                  <a:off x="684705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5" name="Rectangle 3344">
                  <a:extLst>
                    <a:ext uri="{FF2B5EF4-FFF2-40B4-BE49-F238E27FC236}">
                      <a16:creationId xmlns:a16="http://schemas.microsoft.com/office/drawing/2014/main" id="{A25EC517-1E1A-1444-8F54-D39845D7E01F}"/>
                    </a:ext>
                  </a:extLst>
                </p:cNvPr>
                <p:cNvSpPr/>
                <p:nvPr/>
              </p:nvSpPr>
              <p:spPr>
                <a:xfrm>
                  <a:off x="6476953" y="3071256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6" name="Straight Connector 3345">
                  <a:extLst>
                    <a:ext uri="{FF2B5EF4-FFF2-40B4-BE49-F238E27FC236}">
                      <a16:creationId xmlns:a16="http://schemas.microsoft.com/office/drawing/2014/main" id="{848CE4C8-D5DD-A843-AFFA-DE123691DA98}"/>
                    </a:ext>
                  </a:extLst>
                </p:cNvPr>
                <p:cNvCxnSpPr/>
                <p:nvPr/>
              </p:nvCxnSpPr>
              <p:spPr>
                <a:xfrm flipV="1">
                  <a:off x="6396367" y="3061857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7" name="Rectangle 3346">
                  <a:extLst>
                    <a:ext uri="{FF2B5EF4-FFF2-40B4-BE49-F238E27FC236}">
                      <a16:creationId xmlns:a16="http://schemas.microsoft.com/office/drawing/2014/main" id="{1485DF8F-BF07-B440-BC45-5A2A2BDC9DD9}"/>
                    </a:ext>
                  </a:extLst>
                </p:cNvPr>
                <p:cNvSpPr/>
                <p:nvPr/>
              </p:nvSpPr>
              <p:spPr>
                <a:xfrm>
                  <a:off x="6817210" y="3702567"/>
                  <a:ext cx="131327" cy="11592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348" name="Rectangle 3347">
                  <a:extLst>
                    <a:ext uri="{FF2B5EF4-FFF2-40B4-BE49-F238E27FC236}">
                      <a16:creationId xmlns:a16="http://schemas.microsoft.com/office/drawing/2014/main" id="{E4564FAC-9E3A-8149-96E2-CA72D7D75419}"/>
                    </a:ext>
                  </a:extLst>
                </p:cNvPr>
                <p:cNvSpPr/>
                <p:nvPr/>
              </p:nvSpPr>
              <p:spPr>
                <a:xfrm>
                  <a:off x="6405320" y="3157415"/>
                  <a:ext cx="444723" cy="7425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349" name="Straight Connector 3348">
                  <a:extLst>
                    <a:ext uri="{FF2B5EF4-FFF2-40B4-BE49-F238E27FC236}">
                      <a16:creationId xmlns:a16="http://schemas.microsoft.com/office/drawing/2014/main" id="{8A4CCD0D-56B1-504D-BACF-64103045584D}"/>
                    </a:ext>
                  </a:extLst>
                </p:cNvPr>
                <p:cNvCxnSpPr/>
                <p:nvPr/>
              </p:nvCxnSpPr>
              <p:spPr>
                <a:xfrm flipV="1">
                  <a:off x="6847057" y="3804392"/>
                  <a:ext cx="113419" cy="924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0" name="Group 544">
                  <a:extLst>
                    <a:ext uri="{FF2B5EF4-FFF2-40B4-BE49-F238E27FC236}">
                      <a16:creationId xmlns:a16="http://schemas.microsoft.com/office/drawing/2014/main" id="{92CFFD5D-AEED-B749-A1AC-AF12DF40A8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00318" y="313742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8" name="Straight Connector 3377">
                    <a:extLst>
                      <a:ext uri="{FF2B5EF4-FFF2-40B4-BE49-F238E27FC236}">
                        <a16:creationId xmlns:a16="http://schemas.microsoft.com/office/drawing/2014/main" id="{36E2F3F0-BA93-7847-8ADD-6E7E5047E0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782" y="28457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9" name="Straight Connector 3378">
                    <a:extLst>
                      <a:ext uri="{FF2B5EF4-FFF2-40B4-BE49-F238E27FC236}">
                        <a16:creationId xmlns:a16="http://schemas.microsoft.com/office/drawing/2014/main" id="{9FD7B847-37BA-E14D-A436-BC9B392253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076" y="2938136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1" name="Group 547">
                  <a:extLst>
                    <a:ext uri="{FF2B5EF4-FFF2-40B4-BE49-F238E27FC236}">
                      <a16:creationId xmlns:a16="http://schemas.microsoft.com/office/drawing/2014/main" id="{8F6D9B0A-2F96-D944-90C9-ED0F947C4E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838" y="320328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6" name="Straight Connector 3375">
                    <a:extLst>
                      <a:ext uri="{FF2B5EF4-FFF2-40B4-BE49-F238E27FC236}">
                        <a16:creationId xmlns:a16="http://schemas.microsoft.com/office/drawing/2014/main" id="{492633AC-8D2B-EB4C-B5B9-EC4F02EC92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263" y="2845642"/>
                    <a:ext cx="119388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7" name="Straight Connector 3376">
                    <a:extLst>
                      <a:ext uri="{FF2B5EF4-FFF2-40B4-BE49-F238E27FC236}">
                        <a16:creationId xmlns:a16="http://schemas.microsoft.com/office/drawing/2014/main" id="{AAEBAAA5-DEEE-1E47-8F55-9897F80095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557" y="293493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2" name="Group 549">
                  <a:extLst>
                    <a:ext uri="{FF2B5EF4-FFF2-40B4-BE49-F238E27FC236}">
                      <a16:creationId xmlns:a16="http://schemas.microsoft.com/office/drawing/2014/main" id="{45402FC6-E73A-0E4C-8FCC-5069D69A9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9358" y="326914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4" name="Straight Connector 3373">
                    <a:extLst>
                      <a:ext uri="{FF2B5EF4-FFF2-40B4-BE49-F238E27FC236}">
                        <a16:creationId xmlns:a16="http://schemas.microsoft.com/office/drawing/2014/main" id="{2E0ADAC1-0068-6E47-AA87-E2A483B2C64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759" y="284557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5" name="Straight Connector 3374">
                    <a:extLst>
                      <a:ext uri="{FF2B5EF4-FFF2-40B4-BE49-F238E27FC236}">
                        <a16:creationId xmlns:a16="http://schemas.microsoft.com/office/drawing/2014/main" id="{BE18C917-EA3D-D448-A607-30FF8B1359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036" y="293486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3" name="Group 550">
                  <a:extLst>
                    <a:ext uri="{FF2B5EF4-FFF2-40B4-BE49-F238E27FC236}">
                      <a16:creationId xmlns:a16="http://schemas.microsoft.com/office/drawing/2014/main" id="{D1280162-F437-CF40-9A5F-156F78B9BF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878" y="333501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2" name="Straight Connector 3371">
                    <a:extLst>
                      <a:ext uri="{FF2B5EF4-FFF2-40B4-BE49-F238E27FC236}">
                        <a16:creationId xmlns:a16="http://schemas.microsoft.com/office/drawing/2014/main" id="{D6005E01-F6DF-914A-8B2D-ADE6D28071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238" y="2845502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3" name="Straight Connector 3372">
                    <a:extLst>
                      <a:ext uri="{FF2B5EF4-FFF2-40B4-BE49-F238E27FC236}">
                        <a16:creationId xmlns:a16="http://schemas.microsoft.com/office/drawing/2014/main" id="{31EAB65A-2F7F-0248-B1F4-FF8DB1CD01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516" y="293479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4" name="Group 551">
                  <a:extLst>
                    <a:ext uri="{FF2B5EF4-FFF2-40B4-BE49-F238E27FC236}">
                      <a16:creationId xmlns:a16="http://schemas.microsoft.com/office/drawing/2014/main" id="{FCAA898C-F85B-0240-938C-1293717CAA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8398" y="340087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70" name="Straight Connector 3369">
                    <a:extLst>
                      <a:ext uri="{FF2B5EF4-FFF2-40B4-BE49-F238E27FC236}">
                        <a16:creationId xmlns:a16="http://schemas.microsoft.com/office/drawing/2014/main" id="{BB77411F-1DCD-EE45-B257-13E882616D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718" y="2845433"/>
                    <a:ext cx="113419" cy="892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1" name="Straight Connector 3370">
                    <a:extLst>
                      <a:ext uri="{FF2B5EF4-FFF2-40B4-BE49-F238E27FC236}">
                        <a16:creationId xmlns:a16="http://schemas.microsoft.com/office/drawing/2014/main" id="{09CD520E-544B-E045-9059-4B248CDB001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995" y="2934724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5" name="Group 552">
                  <a:extLst>
                    <a:ext uri="{FF2B5EF4-FFF2-40B4-BE49-F238E27FC236}">
                      <a16:creationId xmlns:a16="http://schemas.microsoft.com/office/drawing/2014/main" id="{C7F1A1E4-AA78-9B4F-9DC2-04584995C0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918" y="3466741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8" name="Straight Connector 3367">
                    <a:extLst>
                      <a:ext uri="{FF2B5EF4-FFF2-40B4-BE49-F238E27FC236}">
                        <a16:creationId xmlns:a16="http://schemas.microsoft.com/office/drawing/2014/main" id="{6F1AEF17-AAA9-AF48-9D1D-DF46434875E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199" y="2845363"/>
                    <a:ext cx="113419" cy="939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9" name="Straight Connector 3368">
                    <a:extLst>
                      <a:ext uri="{FF2B5EF4-FFF2-40B4-BE49-F238E27FC236}">
                        <a16:creationId xmlns:a16="http://schemas.microsoft.com/office/drawing/2014/main" id="{B3EDB850-E3AF-0147-A6F7-DB2A64C8A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3477" y="2939355"/>
                    <a:ext cx="4506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6" name="Group 555">
                  <a:extLst>
                    <a:ext uri="{FF2B5EF4-FFF2-40B4-BE49-F238E27FC236}">
                      <a16:creationId xmlns:a16="http://schemas.microsoft.com/office/drawing/2014/main" id="{3059A14A-02E8-C745-A50A-52912F694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7438" y="3532605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6" name="Straight Connector 3365">
                    <a:extLst>
                      <a:ext uri="{FF2B5EF4-FFF2-40B4-BE49-F238E27FC236}">
                        <a16:creationId xmlns:a16="http://schemas.microsoft.com/office/drawing/2014/main" id="{2154125E-E29A-4043-A1C5-078E231585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8679" y="284216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7" name="Straight Connector 3366">
                    <a:extLst>
                      <a:ext uri="{FF2B5EF4-FFF2-40B4-BE49-F238E27FC236}">
                        <a16:creationId xmlns:a16="http://schemas.microsoft.com/office/drawing/2014/main" id="{748D7666-50DB-7F4A-91C5-780D605F47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0972" y="2939284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7" name="Group 556">
                  <a:extLst>
                    <a:ext uri="{FF2B5EF4-FFF2-40B4-BE49-F238E27FC236}">
                      <a16:creationId xmlns:a16="http://schemas.microsoft.com/office/drawing/2014/main" id="{07DFFB1F-1985-E740-BDB9-7A6BCA5905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958" y="3598469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4" name="Straight Connector 3363">
                    <a:extLst>
                      <a:ext uri="{FF2B5EF4-FFF2-40B4-BE49-F238E27FC236}">
                        <a16:creationId xmlns:a16="http://schemas.microsoft.com/office/drawing/2014/main" id="{D4BA752D-BF68-1845-897D-9F1A43BAFC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9158" y="2842090"/>
                    <a:ext cx="113419" cy="97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5" name="Straight Connector 3364">
                    <a:extLst>
                      <a:ext uri="{FF2B5EF4-FFF2-40B4-BE49-F238E27FC236}">
                        <a16:creationId xmlns:a16="http://schemas.microsoft.com/office/drawing/2014/main" id="{EF430B12-D7C2-694D-9D42-05C1105234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452" y="2939215"/>
                    <a:ext cx="453676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8" name="Group 557">
                  <a:extLst>
                    <a:ext uri="{FF2B5EF4-FFF2-40B4-BE49-F238E27FC236}">
                      <a16:creationId xmlns:a16="http://schemas.microsoft.com/office/drawing/2014/main" id="{89F51795-1B9C-5A40-9E45-995F237B9F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6478" y="3664333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2" name="Straight Connector 3361">
                    <a:extLst>
                      <a:ext uri="{FF2B5EF4-FFF2-40B4-BE49-F238E27FC236}">
                        <a16:creationId xmlns:a16="http://schemas.microsoft.com/office/drawing/2014/main" id="{1D2B34F2-2725-4446-A75F-0225F34CE88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6654" y="2846719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3" name="Straight Connector 3362">
                    <a:extLst>
                      <a:ext uri="{FF2B5EF4-FFF2-40B4-BE49-F238E27FC236}">
                        <a16:creationId xmlns:a16="http://schemas.microsoft.com/office/drawing/2014/main" id="{91FF7A86-67CC-2048-947C-48ACE92AD9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1933" y="2939145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59" name="Group 558">
                  <a:extLst>
                    <a:ext uri="{FF2B5EF4-FFF2-40B4-BE49-F238E27FC236}">
                      <a16:creationId xmlns:a16="http://schemas.microsoft.com/office/drawing/2014/main" id="{87AB73FD-F657-3F40-8275-CDF4946BA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95998" y="3730197"/>
                  <a:ext cx="559121" cy="92788"/>
                  <a:chOff x="6582044" y="2846082"/>
                  <a:chExt cx="559121" cy="92788"/>
                </a:xfrm>
              </p:grpSpPr>
              <p:cxnSp>
                <p:nvCxnSpPr>
                  <p:cNvPr id="3360" name="Straight Connector 3359">
                    <a:extLst>
                      <a:ext uri="{FF2B5EF4-FFF2-40B4-BE49-F238E27FC236}">
                        <a16:creationId xmlns:a16="http://schemas.microsoft.com/office/drawing/2014/main" id="{A2B60D24-F077-B548-9994-F9606867AE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027133" y="2846650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1" name="Straight Connector 3360">
                    <a:extLst>
                      <a:ext uri="{FF2B5EF4-FFF2-40B4-BE49-F238E27FC236}">
                        <a16:creationId xmlns:a16="http://schemas.microsoft.com/office/drawing/2014/main" id="{62F48030-F277-BF48-8EE1-9DF70BA0FC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82413" y="2939076"/>
                    <a:ext cx="450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322" name="Straight Connector 3321">
                <a:extLst>
                  <a:ext uri="{FF2B5EF4-FFF2-40B4-BE49-F238E27FC236}">
                    <a16:creationId xmlns:a16="http://schemas.microsoft.com/office/drawing/2014/main" id="{91980D11-F5DB-3345-A6AC-7943905ED40C}"/>
                  </a:ext>
                </a:extLst>
              </p:cNvPr>
              <p:cNvCxnSpPr/>
              <p:nvPr/>
            </p:nvCxnSpPr>
            <p:spPr bwMode="auto">
              <a:xfrm flipH="1">
                <a:off x="6685171" y="4525377"/>
                <a:ext cx="4763" cy="85566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3" name="Straight Connector 3322">
                <a:extLst>
                  <a:ext uri="{FF2B5EF4-FFF2-40B4-BE49-F238E27FC236}">
                    <a16:creationId xmlns:a16="http://schemas.microsoft.com/office/drawing/2014/main" id="{5B675147-5B92-4C47-8CE6-450937F4F09F}"/>
                  </a:ext>
                </a:extLst>
              </p:cNvPr>
              <p:cNvCxnSpPr/>
              <p:nvPr/>
            </p:nvCxnSpPr>
            <p:spPr bwMode="auto">
              <a:xfrm>
                <a:off x="6632784" y="4706352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4" name="Straight Connector 3323">
                <a:extLst>
                  <a:ext uri="{FF2B5EF4-FFF2-40B4-BE49-F238E27FC236}">
                    <a16:creationId xmlns:a16="http://schemas.microsoft.com/office/drawing/2014/main" id="{04474421-1DFB-EF4D-90B7-E63B1F5DFB3A}"/>
                  </a:ext>
                </a:extLst>
              </p:cNvPr>
              <p:cNvCxnSpPr/>
              <p:nvPr/>
            </p:nvCxnSpPr>
            <p:spPr bwMode="auto">
              <a:xfrm>
                <a:off x="6631196" y="477143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5" name="Straight Connector 3324">
                <a:extLst>
                  <a:ext uri="{FF2B5EF4-FFF2-40B4-BE49-F238E27FC236}">
                    <a16:creationId xmlns:a16="http://schemas.microsoft.com/office/drawing/2014/main" id="{04A14D8C-6922-A349-B252-B22AEDEA68B1}"/>
                  </a:ext>
                </a:extLst>
              </p:cNvPr>
              <p:cNvCxnSpPr/>
              <p:nvPr/>
            </p:nvCxnSpPr>
            <p:spPr bwMode="auto">
              <a:xfrm>
                <a:off x="6631196" y="4849227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6" name="Straight Connector 3325">
                <a:extLst>
                  <a:ext uri="{FF2B5EF4-FFF2-40B4-BE49-F238E27FC236}">
                    <a16:creationId xmlns:a16="http://schemas.microsoft.com/office/drawing/2014/main" id="{36AD0614-F895-E04B-9D07-6E4EBAE3950D}"/>
                  </a:ext>
                </a:extLst>
              </p:cNvPr>
              <p:cNvCxnSpPr/>
              <p:nvPr/>
            </p:nvCxnSpPr>
            <p:spPr bwMode="auto">
              <a:xfrm>
                <a:off x="6629609" y="4914314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7" name="Straight Connector 3326">
                <a:extLst>
                  <a:ext uri="{FF2B5EF4-FFF2-40B4-BE49-F238E27FC236}">
                    <a16:creationId xmlns:a16="http://schemas.microsoft.com/office/drawing/2014/main" id="{480607E6-85E6-E047-9001-3F00815FA2D5}"/>
                  </a:ext>
                </a:extLst>
              </p:cNvPr>
              <p:cNvCxnSpPr/>
              <p:nvPr/>
            </p:nvCxnSpPr>
            <p:spPr bwMode="auto">
              <a:xfrm>
                <a:off x="6628021" y="4976227"/>
                <a:ext cx="603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8" name="Straight Connector 3327">
                <a:extLst>
                  <a:ext uri="{FF2B5EF4-FFF2-40B4-BE49-F238E27FC236}">
                    <a16:creationId xmlns:a16="http://schemas.microsoft.com/office/drawing/2014/main" id="{591C25B2-A87A-3B49-BEEF-634E7014A128}"/>
                  </a:ext>
                </a:extLst>
              </p:cNvPr>
              <p:cNvCxnSpPr/>
              <p:nvPr/>
            </p:nvCxnSpPr>
            <p:spPr bwMode="auto">
              <a:xfrm>
                <a:off x="6628021" y="5044489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9" name="Straight Connector 3328">
                <a:extLst>
                  <a:ext uri="{FF2B5EF4-FFF2-40B4-BE49-F238E27FC236}">
                    <a16:creationId xmlns:a16="http://schemas.microsoft.com/office/drawing/2014/main" id="{418547B1-BA2D-9146-9453-210AC0C3C8E7}"/>
                  </a:ext>
                </a:extLst>
              </p:cNvPr>
              <p:cNvCxnSpPr/>
              <p:nvPr/>
            </p:nvCxnSpPr>
            <p:spPr bwMode="auto">
              <a:xfrm>
                <a:off x="6626434" y="511433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0" name="Straight Connector 3329">
                <a:extLst>
                  <a:ext uri="{FF2B5EF4-FFF2-40B4-BE49-F238E27FC236}">
                    <a16:creationId xmlns:a16="http://schemas.microsoft.com/office/drawing/2014/main" id="{05C18505-FA34-2B49-887B-F2B871C713AC}"/>
                  </a:ext>
                </a:extLst>
              </p:cNvPr>
              <p:cNvCxnSpPr/>
              <p:nvPr/>
            </p:nvCxnSpPr>
            <p:spPr bwMode="auto">
              <a:xfrm>
                <a:off x="6629609" y="51841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1" name="Straight Connector 3330">
                <a:extLst>
                  <a:ext uri="{FF2B5EF4-FFF2-40B4-BE49-F238E27FC236}">
                    <a16:creationId xmlns:a16="http://schemas.microsoft.com/office/drawing/2014/main" id="{9010E436-002C-5F48-88F8-3EABE84D0421}"/>
                  </a:ext>
                </a:extLst>
              </p:cNvPr>
              <p:cNvCxnSpPr/>
              <p:nvPr/>
            </p:nvCxnSpPr>
            <p:spPr bwMode="auto">
              <a:xfrm>
                <a:off x="6631196" y="525245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2" name="Straight Connector 3331">
                <a:extLst>
                  <a:ext uri="{FF2B5EF4-FFF2-40B4-BE49-F238E27FC236}">
                    <a16:creationId xmlns:a16="http://schemas.microsoft.com/office/drawing/2014/main" id="{791DA658-7E5E-0F41-8144-281221A3F232}"/>
                  </a:ext>
                </a:extLst>
              </p:cNvPr>
              <p:cNvCxnSpPr/>
              <p:nvPr/>
            </p:nvCxnSpPr>
            <p:spPr bwMode="auto">
              <a:xfrm>
                <a:off x="6631196" y="5322302"/>
                <a:ext cx="587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3" name="Straight Connector 3332">
                <a:extLst>
                  <a:ext uri="{FF2B5EF4-FFF2-40B4-BE49-F238E27FC236}">
                    <a16:creationId xmlns:a16="http://schemas.microsoft.com/office/drawing/2014/main" id="{9B2C8F86-C786-E347-BBD8-C149B322BAD5}"/>
                  </a:ext>
                </a:extLst>
              </p:cNvPr>
              <p:cNvCxnSpPr/>
              <p:nvPr/>
            </p:nvCxnSpPr>
            <p:spPr bwMode="auto">
              <a:xfrm>
                <a:off x="6632784" y="5387389"/>
                <a:ext cx="587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4" name="Straight Connector 3333">
                <a:extLst>
                  <a:ext uri="{FF2B5EF4-FFF2-40B4-BE49-F238E27FC236}">
                    <a16:creationId xmlns:a16="http://schemas.microsoft.com/office/drawing/2014/main" id="{D0BF02A9-3F53-8147-B9DE-16D6F7F2F588}"/>
                  </a:ext>
                </a:extLst>
              </p:cNvPr>
              <p:cNvCxnSpPr/>
              <p:nvPr/>
            </p:nvCxnSpPr>
            <p:spPr bwMode="auto">
              <a:xfrm flipH="1">
                <a:off x="6632784" y="4531727"/>
                <a:ext cx="58737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5" name="Group 3334">
                <a:extLst>
                  <a:ext uri="{FF2B5EF4-FFF2-40B4-BE49-F238E27FC236}">
                    <a16:creationId xmlns:a16="http://schemas.microsoft.com/office/drawing/2014/main" id="{45DFEF37-F897-3243-90F9-F083D136B176}"/>
                  </a:ext>
                </a:extLst>
              </p:cNvPr>
              <p:cNvGrpSpPr/>
              <p:nvPr/>
            </p:nvGrpSpPr>
            <p:grpSpPr>
              <a:xfrm>
                <a:off x="6434171" y="4488570"/>
                <a:ext cx="224203" cy="179034"/>
                <a:chOff x="3668110" y="2448910"/>
                <a:chExt cx="3794234" cy="2165130"/>
              </a:xfrm>
            </p:grpSpPr>
            <p:sp>
              <p:nvSpPr>
                <p:cNvPr id="3336" name="Rectangle 3335">
                  <a:extLst>
                    <a:ext uri="{FF2B5EF4-FFF2-40B4-BE49-F238E27FC236}">
                      <a16:creationId xmlns:a16="http://schemas.microsoft.com/office/drawing/2014/main" id="{FF5E7FE8-4640-174F-80C2-834E3F5BDCE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37" name="Freeform 3336">
                  <a:extLst>
                    <a:ext uri="{FF2B5EF4-FFF2-40B4-BE49-F238E27FC236}">
                      <a16:creationId xmlns:a16="http://schemas.microsoft.com/office/drawing/2014/main" id="{6A90EEE5-D4EA-F847-8276-246CCF7EE54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338" name="Group 3337">
                  <a:extLst>
                    <a:ext uri="{FF2B5EF4-FFF2-40B4-BE49-F238E27FC236}">
                      <a16:creationId xmlns:a16="http://schemas.microsoft.com/office/drawing/2014/main" id="{F5AB0A7C-1873-E24C-BA6E-451D75077E6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339" name="Freeform 3338">
                    <a:extLst>
                      <a:ext uri="{FF2B5EF4-FFF2-40B4-BE49-F238E27FC236}">
                        <a16:creationId xmlns:a16="http://schemas.microsoft.com/office/drawing/2014/main" id="{5E29EBEC-2186-A143-A612-FE945FD47470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0" name="Freeform 3339">
                    <a:extLst>
                      <a:ext uri="{FF2B5EF4-FFF2-40B4-BE49-F238E27FC236}">
                        <a16:creationId xmlns:a16="http://schemas.microsoft.com/office/drawing/2014/main" id="{86A254E9-62EE-B34D-A468-4FB723C3DC74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1" name="Freeform 3340">
                    <a:extLst>
                      <a:ext uri="{FF2B5EF4-FFF2-40B4-BE49-F238E27FC236}">
                        <a16:creationId xmlns:a16="http://schemas.microsoft.com/office/drawing/2014/main" id="{5CA4D86B-71BE-884E-98A0-2C705A383C2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2" name="Freeform 3341">
                    <a:extLst>
                      <a:ext uri="{FF2B5EF4-FFF2-40B4-BE49-F238E27FC236}">
                        <a16:creationId xmlns:a16="http://schemas.microsoft.com/office/drawing/2014/main" id="{0BFD3365-03DD-164B-85F7-1DF6342C1A3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7355139-8F31-BE41-93F5-98E648A9D62E}"/>
                </a:ext>
              </a:extLst>
            </p:cNvPr>
            <p:cNvGrpSpPr/>
            <p:nvPr/>
          </p:nvGrpSpPr>
          <p:grpSpPr>
            <a:xfrm>
              <a:off x="5974431" y="3377682"/>
              <a:ext cx="1055390" cy="275739"/>
              <a:chOff x="5974431" y="3377682"/>
              <a:chExt cx="1055390" cy="275739"/>
            </a:xfrm>
          </p:grpSpPr>
          <p:cxnSp>
            <p:nvCxnSpPr>
              <p:cNvPr id="3318" name="Straight Connector 3317">
                <a:extLst>
                  <a:ext uri="{FF2B5EF4-FFF2-40B4-BE49-F238E27FC236}">
                    <a16:creationId xmlns:a16="http://schemas.microsoft.com/office/drawing/2014/main" id="{83508E59-54AF-8745-88FD-D33603A253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74431" y="34834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9" name="Straight Connector 3318">
                <a:extLst>
                  <a:ext uri="{FF2B5EF4-FFF2-40B4-BE49-F238E27FC236}">
                    <a16:creationId xmlns:a16="http://schemas.microsoft.com/office/drawing/2014/main" id="{0E87C89A-266E-C244-9EF6-4252CBBD2CC1}"/>
                  </a:ext>
                </a:extLst>
              </p:cNvPr>
              <p:cNvCxnSpPr>
                <a:cxnSpLocks/>
                <a:stCxn id="3231" idx="8"/>
              </p:cNvCxnSpPr>
              <p:nvPr/>
            </p:nvCxnSpPr>
            <p:spPr bwMode="auto">
              <a:xfrm flipH="1" flipV="1">
                <a:off x="6223247" y="34274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0" name="Straight Connector 3319">
                <a:extLst>
                  <a:ext uri="{FF2B5EF4-FFF2-40B4-BE49-F238E27FC236}">
                    <a16:creationId xmlns:a16="http://schemas.microsoft.com/office/drawing/2014/main" id="{017148AB-5919-6748-84C6-FDFAAEF439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65843" y="33776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A1002AAA-01D7-854C-BA6D-6686D7D8A3B0}"/>
                </a:ext>
              </a:extLst>
            </p:cNvPr>
            <p:cNvGrpSpPr/>
            <p:nvPr/>
          </p:nvGrpSpPr>
          <p:grpSpPr>
            <a:xfrm flipV="1">
              <a:off x="5989981" y="3036336"/>
              <a:ext cx="1055390" cy="275739"/>
              <a:chOff x="6920204" y="3530082"/>
              <a:chExt cx="1055390" cy="275739"/>
            </a:xfrm>
          </p:grpSpPr>
          <p:cxnSp>
            <p:nvCxnSpPr>
              <p:cNvPr id="3315" name="Straight Connector 3314">
                <a:extLst>
                  <a:ext uri="{FF2B5EF4-FFF2-40B4-BE49-F238E27FC236}">
                    <a16:creationId xmlns:a16="http://schemas.microsoft.com/office/drawing/2014/main" id="{57B81437-D923-804A-BF99-D846AE4AD7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920204" y="3635829"/>
                <a:ext cx="1055390" cy="16999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6" name="Straight Connector 3315">
                <a:extLst>
                  <a:ext uri="{FF2B5EF4-FFF2-40B4-BE49-F238E27FC236}">
                    <a16:creationId xmlns:a16="http://schemas.microsoft.com/office/drawing/2014/main" id="{75E71E8F-C3E9-9647-BF27-A8C1CEC63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169020" y="3579845"/>
                <a:ext cx="671696" cy="1738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7" name="Straight Connector 3316">
                <a:extLst>
                  <a:ext uri="{FF2B5EF4-FFF2-40B4-BE49-F238E27FC236}">
                    <a16:creationId xmlns:a16="http://schemas.microsoft.com/office/drawing/2014/main" id="{462544C4-0726-A349-86F1-6EEBA8E648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11616" y="3530082"/>
                <a:ext cx="562839" cy="2018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8271B78-C1AC-394E-AEBA-0809B05E180F}"/>
                </a:ext>
              </a:extLst>
            </p:cNvPr>
            <p:cNvCxnSpPr/>
            <p:nvPr/>
          </p:nvCxnSpPr>
          <p:spPr bwMode="auto">
            <a:xfrm flipH="1">
              <a:off x="7111851" y="3098053"/>
              <a:ext cx="1587" cy="514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76DC27C8-AF68-4B43-8EDF-5F3D8C3A17F8}"/>
                </a:ext>
              </a:extLst>
            </p:cNvPr>
            <p:cNvGrpSpPr/>
            <p:nvPr/>
          </p:nvGrpSpPr>
          <p:grpSpPr>
            <a:xfrm>
              <a:off x="6657747" y="2637514"/>
              <a:ext cx="914400" cy="479686"/>
              <a:chOff x="3668110" y="2448910"/>
              <a:chExt cx="3794234" cy="2165130"/>
            </a:xfrm>
          </p:grpSpPr>
          <p:sp>
            <p:nvSpPr>
              <p:cNvPr id="3308" name="Rectangle 3307">
                <a:extLst>
                  <a:ext uri="{FF2B5EF4-FFF2-40B4-BE49-F238E27FC236}">
                    <a16:creationId xmlns:a16="http://schemas.microsoft.com/office/drawing/2014/main" id="{5FDB5E37-77C3-9B48-A0B4-DD4E9869BC5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09" name="Freeform 3308">
                <a:extLst>
                  <a:ext uri="{FF2B5EF4-FFF2-40B4-BE49-F238E27FC236}">
                    <a16:creationId xmlns:a16="http://schemas.microsoft.com/office/drawing/2014/main" id="{D19836E1-6343-A24F-ABD3-0F9E8693317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310" name="Group 3309">
                <a:extLst>
                  <a:ext uri="{FF2B5EF4-FFF2-40B4-BE49-F238E27FC236}">
                    <a16:creationId xmlns:a16="http://schemas.microsoft.com/office/drawing/2014/main" id="{EA390C77-0983-594B-8E97-4502268E7F3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11" name="Freeform 3310">
                  <a:extLst>
                    <a:ext uri="{FF2B5EF4-FFF2-40B4-BE49-F238E27FC236}">
                      <a16:creationId xmlns:a16="http://schemas.microsoft.com/office/drawing/2014/main" id="{61471CFC-BD31-2B4B-92D5-E915DA7B13D2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2" name="Freeform 3311">
                  <a:extLst>
                    <a:ext uri="{FF2B5EF4-FFF2-40B4-BE49-F238E27FC236}">
                      <a16:creationId xmlns:a16="http://schemas.microsoft.com/office/drawing/2014/main" id="{4599F54D-786D-4A41-B0EE-3235D555560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3" name="Freeform 3312">
                  <a:extLst>
                    <a:ext uri="{FF2B5EF4-FFF2-40B4-BE49-F238E27FC236}">
                      <a16:creationId xmlns:a16="http://schemas.microsoft.com/office/drawing/2014/main" id="{22A648E7-9F42-EB42-97CA-4EDF7FDDB3A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14" name="Freeform 3313">
                  <a:extLst>
                    <a:ext uri="{FF2B5EF4-FFF2-40B4-BE49-F238E27FC236}">
                      <a16:creationId xmlns:a16="http://schemas.microsoft.com/office/drawing/2014/main" id="{842D3447-9757-F64C-A903-5A9D345F437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9AF3B9CA-1F8E-1F46-A287-7D7D801F272A}"/>
                </a:ext>
              </a:extLst>
            </p:cNvPr>
            <p:cNvGrpSpPr/>
            <p:nvPr/>
          </p:nvGrpSpPr>
          <p:grpSpPr>
            <a:xfrm>
              <a:off x="3209365" y="1621000"/>
              <a:ext cx="894855" cy="442494"/>
              <a:chOff x="7493876" y="2774731"/>
              <a:chExt cx="1481958" cy="894622"/>
            </a:xfrm>
          </p:grpSpPr>
          <p:sp>
            <p:nvSpPr>
              <p:cNvPr id="3301" name="Freeform 3300">
                <a:extLst>
                  <a:ext uri="{FF2B5EF4-FFF2-40B4-BE49-F238E27FC236}">
                    <a16:creationId xmlns:a16="http://schemas.microsoft.com/office/drawing/2014/main" id="{20E73E2A-6CBA-8E4A-93C6-3345DEBB6AA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02" name="Oval 3301">
                <a:extLst>
                  <a:ext uri="{FF2B5EF4-FFF2-40B4-BE49-F238E27FC236}">
                    <a16:creationId xmlns:a16="http://schemas.microsoft.com/office/drawing/2014/main" id="{5A424C7A-62FB-7E4B-8470-0B77A3F0C0B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03" name="Group 3302">
                <a:extLst>
                  <a:ext uri="{FF2B5EF4-FFF2-40B4-BE49-F238E27FC236}">
                    <a16:creationId xmlns:a16="http://schemas.microsoft.com/office/drawing/2014/main" id="{4771FCF0-B66A-CD47-BF1A-9F71F05DEA3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04" name="Freeform 3303">
                  <a:extLst>
                    <a:ext uri="{FF2B5EF4-FFF2-40B4-BE49-F238E27FC236}">
                      <a16:creationId xmlns:a16="http://schemas.microsoft.com/office/drawing/2014/main" id="{CEBFFCBE-1DEB-A74E-84A7-65841736009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5" name="Freeform 3304">
                  <a:extLst>
                    <a:ext uri="{FF2B5EF4-FFF2-40B4-BE49-F238E27FC236}">
                      <a16:creationId xmlns:a16="http://schemas.microsoft.com/office/drawing/2014/main" id="{FB1C71F6-64CA-C443-9563-3C8800C0E03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6" name="Freeform 3305">
                  <a:extLst>
                    <a:ext uri="{FF2B5EF4-FFF2-40B4-BE49-F238E27FC236}">
                      <a16:creationId xmlns:a16="http://schemas.microsoft.com/office/drawing/2014/main" id="{4B5AC456-D840-EC4A-806B-D299D93409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7" name="Freeform 3306">
                  <a:extLst>
                    <a:ext uri="{FF2B5EF4-FFF2-40B4-BE49-F238E27FC236}">
                      <a16:creationId xmlns:a16="http://schemas.microsoft.com/office/drawing/2014/main" id="{DE9AD6E1-380E-8944-B829-6DAEAF59F8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E29091B4-8E18-1549-9954-DFB326070429}"/>
                </a:ext>
              </a:extLst>
            </p:cNvPr>
            <p:cNvGrpSpPr/>
            <p:nvPr/>
          </p:nvGrpSpPr>
          <p:grpSpPr>
            <a:xfrm>
              <a:off x="5489296" y="1629965"/>
              <a:ext cx="894855" cy="442494"/>
              <a:chOff x="7493876" y="2774731"/>
              <a:chExt cx="1481958" cy="894622"/>
            </a:xfrm>
          </p:grpSpPr>
          <p:sp>
            <p:nvSpPr>
              <p:cNvPr id="3294" name="Freeform 3293">
                <a:extLst>
                  <a:ext uri="{FF2B5EF4-FFF2-40B4-BE49-F238E27FC236}">
                    <a16:creationId xmlns:a16="http://schemas.microsoft.com/office/drawing/2014/main" id="{4AEC3360-CDEF-DF44-AE82-3348C3CBEFA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95" name="Oval 3294">
                <a:extLst>
                  <a:ext uri="{FF2B5EF4-FFF2-40B4-BE49-F238E27FC236}">
                    <a16:creationId xmlns:a16="http://schemas.microsoft.com/office/drawing/2014/main" id="{0B0D1BE4-02EC-6348-98C1-76ABB1EA04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96" name="Group 3295">
                <a:extLst>
                  <a:ext uri="{FF2B5EF4-FFF2-40B4-BE49-F238E27FC236}">
                    <a16:creationId xmlns:a16="http://schemas.microsoft.com/office/drawing/2014/main" id="{5F20A9E4-B7EB-1E45-9C40-A3E6A336C5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97" name="Freeform 3296">
                  <a:extLst>
                    <a:ext uri="{FF2B5EF4-FFF2-40B4-BE49-F238E27FC236}">
                      <a16:creationId xmlns:a16="http://schemas.microsoft.com/office/drawing/2014/main" id="{6430A621-60D6-6346-8C58-5A316C271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8" name="Freeform 3297">
                  <a:extLst>
                    <a:ext uri="{FF2B5EF4-FFF2-40B4-BE49-F238E27FC236}">
                      <a16:creationId xmlns:a16="http://schemas.microsoft.com/office/drawing/2014/main" id="{8021A1C3-49A0-0042-BB4B-B3A6AED9C9A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99" name="Freeform 3298">
                  <a:extLst>
                    <a:ext uri="{FF2B5EF4-FFF2-40B4-BE49-F238E27FC236}">
                      <a16:creationId xmlns:a16="http://schemas.microsoft.com/office/drawing/2014/main" id="{87F4A84F-7DD6-B14E-A93C-481D802ED1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300" name="Freeform 3299">
                  <a:extLst>
                    <a:ext uri="{FF2B5EF4-FFF2-40B4-BE49-F238E27FC236}">
                      <a16:creationId xmlns:a16="http://schemas.microsoft.com/office/drawing/2014/main" id="{1B273B81-0F56-194D-81C0-757A9404D26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02" name="Group 1201">
              <a:extLst>
                <a:ext uri="{FF2B5EF4-FFF2-40B4-BE49-F238E27FC236}">
                  <a16:creationId xmlns:a16="http://schemas.microsoft.com/office/drawing/2014/main" id="{3E719BE6-AC18-7848-87DF-D68E493F6CF5}"/>
                </a:ext>
              </a:extLst>
            </p:cNvPr>
            <p:cNvGrpSpPr/>
            <p:nvPr/>
          </p:nvGrpSpPr>
          <p:grpSpPr>
            <a:xfrm>
              <a:off x="6424161" y="3564953"/>
              <a:ext cx="1277531" cy="1928756"/>
              <a:chOff x="6424161" y="3564953"/>
              <a:chExt cx="1277531" cy="1928756"/>
            </a:xfrm>
          </p:grpSpPr>
          <p:cxnSp>
            <p:nvCxnSpPr>
              <p:cNvPr id="3098" name="Straight Connector 3097">
                <a:extLst>
                  <a:ext uri="{FF2B5EF4-FFF2-40B4-BE49-F238E27FC236}">
                    <a16:creationId xmlns:a16="http://schemas.microsoft.com/office/drawing/2014/main" id="{1BF17A45-7824-4244-A389-1E96B891ED7B}"/>
                  </a:ext>
                </a:extLst>
              </p:cNvPr>
              <p:cNvCxnSpPr>
                <a:cxnSpLocks/>
                <a:endCxn id="3339" idx="4"/>
              </p:cNvCxnSpPr>
              <p:nvPr/>
            </p:nvCxnSpPr>
            <p:spPr bwMode="auto">
              <a:xfrm>
                <a:off x="7386846" y="3996739"/>
                <a:ext cx="314846" cy="5545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99" name="Group 3098">
                <a:extLst>
                  <a:ext uri="{FF2B5EF4-FFF2-40B4-BE49-F238E27FC236}">
                    <a16:creationId xmlns:a16="http://schemas.microsoft.com/office/drawing/2014/main" id="{7E0D1B7D-AC13-AB42-B74A-5DA5CA98E379}"/>
                  </a:ext>
                </a:extLst>
              </p:cNvPr>
              <p:cNvGrpSpPr/>
              <p:nvPr/>
            </p:nvGrpSpPr>
            <p:grpSpPr>
              <a:xfrm>
                <a:off x="6424161" y="3564953"/>
                <a:ext cx="1189906" cy="1928756"/>
                <a:chOff x="6424161" y="3564953"/>
                <a:chExt cx="1189906" cy="1928756"/>
              </a:xfrm>
            </p:grpSpPr>
            <p:cxnSp>
              <p:nvCxnSpPr>
                <p:cNvPr id="3100" name="Straight Connector 3099">
                  <a:extLst>
                    <a:ext uri="{FF2B5EF4-FFF2-40B4-BE49-F238E27FC236}">
                      <a16:creationId xmlns:a16="http://schemas.microsoft.com/office/drawing/2014/main" id="{50BFABCF-2BC4-6541-9A14-E38BD8B28B43}"/>
                    </a:ext>
                  </a:extLst>
                </p:cNvPr>
                <p:cNvCxnSpPr>
                  <a:cxnSpLocks/>
                  <a:endCxn id="3253" idx="4"/>
                </p:cNvCxnSpPr>
                <p:nvPr/>
              </p:nvCxnSpPr>
              <p:spPr bwMode="auto">
                <a:xfrm flipH="1">
                  <a:off x="6543673" y="39586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1" name="Straight Connector 3100">
                  <a:extLst>
                    <a:ext uri="{FF2B5EF4-FFF2-40B4-BE49-F238E27FC236}">
                      <a16:creationId xmlns:a16="http://schemas.microsoft.com/office/drawing/2014/main" id="{338A2DE5-0DB8-2149-96D1-768F0A73E0A0}"/>
                    </a:ext>
                  </a:extLst>
                </p:cNvPr>
                <p:cNvCxnSpPr>
                  <a:cxnSpLocks/>
                  <a:endCxn id="3128" idx="9"/>
                </p:cNvCxnSpPr>
                <p:nvPr/>
              </p:nvCxnSpPr>
              <p:spPr bwMode="auto">
                <a:xfrm>
                  <a:off x="7130402" y="39666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02" name="Group 3101">
                  <a:extLst>
                    <a:ext uri="{FF2B5EF4-FFF2-40B4-BE49-F238E27FC236}">
                      <a16:creationId xmlns:a16="http://schemas.microsoft.com/office/drawing/2014/main" id="{B5AA2FFD-4D0C-1C45-B4BB-65B5B713C365}"/>
                    </a:ext>
                  </a:extLst>
                </p:cNvPr>
                <p:cNvGrpSpPr/>
                <p:nvPr/>
              </p:nvGrpSpPr>
              <p:grpSpPr>
                <a:xfrm>
                  <a:off x="6424161" y="3564953"/>
                  <a:ext cx="1155501" cy="1928756"/>
                  <a:chOff x="6424161" y="3564953"/>
                  <a:chExt cx="1155501" cy="1928756"/>
                </a:xfrm>
              </p:grpSpPr>
              <p:cxnSp>
                <p:nvCxnSpPr>
                  <p:cNvPr id="3104" name="Straight Connector 3103">
                    <a:extLst>
                      <a:ext uri="{FF2B5EF4-FFF2-40B4-BE49-F238E27FC236}">
                        <a16:creationId xmlns:a16="http://schemas.microsoft.com/office/drawing/2014/main" id="{E39646C4-F974-9040-BA46-0AA6561DA625}"/>
                      </a:ext>
                    </a:extLst>
                  </p:cNvPr>
                  <p:cNvCxnSpPr>
                    <a:cxnSpLocks/>
                    <a:endCxn id="3190" idx="2"/>
                  </p:cNvCxnSpPr>
                  <p:nvPr/>
                </p:nvCxnSpPr>
                <p:spPr bwMode="auto">
                  <a:xfrm flipH="1">
                    <a:off x="6853320" y="3968164"/>
                    <a:ext cx="264752" cy="58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05" name="Group 3104">
                    <a:extLst>
                      <a:ext uri="{FF2B5EF4-FFF2-40B4-BE49-F238E27FC236}">
                        <a16:creationId xmlns:a16="http://schemas.microsoft.com/office/drawing/2014/main" id="{FE3D406B-626B-284F-8331-30F7F15C689A}"/>
                      </a:ext>
                    </a:extLst>
                  </p:cNvPr>
                  <p:cNvGrpSpPr/>
                  <p:nvPr/>
                </p:nvGrpSpPr>
                <p:grpSpPr>
                  <a:xfrm>
                    <a:off x="6424161" y="4488570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235" name="Group 506">
                      <a:extLst>
                        <a:ext uri="{FF2B5EF4-FFF2-40B4-BE49-F238E27FC236}">
                          <a16:creationId xmlns:a16="http://schemas.microsoft.com/office/drawing/2014/main" id="{588E5E9C-3651-BD4B-B0E5-BB9533A5BD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257" name="Rectangle 3256">
                        <a:extLst>
                          <a:ext uri="{FF2B5EF4-FFF2-40B4-BE49-F238E27FC236}">
                            <a16:creationId xmlns:a16="http://schemas.microsoft.com/office/drawing/2014/main" id="{F4B46785-798F-F343-8EEC-41EDF11B72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58" name="Straight Connector 3257">
                        <a:extLst>
                          <a:ext uri="{FF2B5EF4-FFF2-40B4-BE49-F238E27FC236}">
                            <a16:creationId xmlns:a16="http://schemas.microsoft.com/office/drawing/2014/main" id="{306FC0A9-C4D8-7E40-84B0-0F259D3B19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59" name="Rectangle 3258">
                        <a:extLst>
                          <a:ext uri="{FF2B5EF4-FFF2-40B4-BE49-F238E27FC236}">
                            <a16:creationId xmlns:a16="http://schemas.microsoft.com/office/drawing/2014/main" id="{A127400A-E051-0B4E-8CC6-491973ACD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0" name="Straight Connector 3259">
                        <a:extLst>
                          <a:ext uri="{FF2B5EF4-FFF2-40B4-BE49-F238E27FC236}">
                            <a16:creationId xmlns:a16="http://schemas.microsoft.com/office/drawing/2014/main" id="{56834E32-F541-0B4F-ACF3-68F7B2B33A0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261" name="Rectangle 3260">
                        <a:extLst>
                          <a:ext uri="{FF2B5EF4-FFF2-40B4-BE49-F238E27FC236}">
                            <a16:creationId xmlns:a16="http://schemas.microsoft.com/office/drawing/2014/main" id="{3A47930F-E9EB-7A48-8118-153E40D66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262" name="Rectangle 3261">
                        <a:extLst>
                          <a:ext uri="{FF2B5EF4-FFF2-40B4-BE49-F238E27FC236}">
                            <a16:creationId xmlns:a16="http://schemas.microsoft.com/office/drawing/2014/main" id="{F02768C6-C046-5E44-9785-9AFA250AB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263" name="Straight Connector 3262">
                        <a:extLst>
                          <a:ext uri="{FF2B5EF4-FFF2-40B4-BE49-F238E27FC236}">
                            <a16:creationId xmlns:a16="http://schemas.microsoft.com/office/drawing/2014/main" id="{7A777DBC-A17A-CC48-B2A9-4C9684139FE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64" name="Group 544">
                        <a:extLst>
                          <a:ext uri="{FF2B5EF4-FFF2-40B4-BE49-F238E27FC236}">
                            <a16:creationId xmlns:a16="http://schemas.microsoft.com/office/drawing/2014/main" id="{D28DEB64-7AF6-2D4A-9F8C-673AA1D07F8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2" name="Straight Connector 3291">
                          <a:extLst>
                            <a:ext uri="{FF2B5EF4-FFF2-40B4-BE49-F238E27FC236}">
                              <a16:creationId xmlns:a16="http://schemas.microsoft.com/office/drawing/2014/main" id="{D6815D2E-5B19-4348-B501-7B8166F77DD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3" name="Straight Connector 3292">
                          <a:extLst>
                            <a:ext uri="{FF2B5EF4-FFF2-40B4-BE49-F238E27FC236}">
                              <a16:creationId xmlns:a16="http://schemas.microsoft.com/office/drawing/2014/main" id="{07B41E65-9B12-064F-AF5E-E6749A3E64C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5" name="Group 547">
                        <a:extLst>
                          <a:ext uri="{FF2B5EF4-FFF2-40B4-BE49-F238E27FC236}">
                            <a16:creationId xmlns:a16="http://schemas.microsoft.com/office/drawing/2014/main" id="{A92ECF82-0922-804C-B495-16D044A25E4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90" name="Straight Connector 3289">
                          <a:extLst>
                            <a:ext uri="{FF2B5EF4-FFF2-40B4-BE49-F238E27FC236}">
                              <a16:creationId xmlns:a16="http://schemas.microsoft.com/office/drawing/2014/main" id="{15B69940-F97E-994A-8147-B0019AB286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91" name="Straight Connector 3290">
                          <a:extLst>
                            <a:ext uri="{FF2B5EF4-FFF2-40B4-BE49-F238E27FC236}">
                              <a16:creationId xmlns:a16="http://schemas.microsoft.com/office/drawing/2014/main" id="{976C1DD8-4C87-594F-A38A-C893189CF8B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6" name="Group 549">
                        <a:extLst>
                          <a:ext uri="{FF2B5EF4-FFF2-40B4-BE49-F238E27FC236}">
                            <a16:creationId xmlns:a16="http://schemas.microsoft.com/office/drawing/2014/main" id="{A0F2E01A-944C-8F44-A276-464AE31BC0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8" name="Straight Connector 3287">
                          <a:extLst>
                            <a:ext uri="{FF2B5EF4-FFF2-40B4-BE49-F238E27FC236}">
                              <a16:creationId xmlns:a16="http://schemas.microsoft.com/office/drawing/2014/main" id="{8296BF98-46DD-3F4E-9EA9-66249CF8FE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9" name="Straight Connector 3288">
                          <a:extLst>
                            <a:ext uri="{FF2B5EF4-FFF2-40B4-BE49-F238E27FC236}">
                              <a16:creationId xmlns:a16="http://schemas.microsoft.com/office/drawing/2014/main" id="{14FA86FD-C868-F74D-9166-A6FA8204D0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7" name="Group 550">
                        <a:extLst>
                          <a:ext uri="{FF2B5EF4-FFF2-40B4-BE49-F238E27FC236}">
                            <a16:creationId xmlns:a16="http://schemas.microsoft.com/office/drawing/2014/main" id="{47988197-2481-114F-98E1-F35E9F59C15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6" name="Straight Connector 3285">
                          <a:extLst>
                            <a:ext uri="{FF2B5EF4-FFF2-40B4-BE49-F238E27FC236}">
                              <a16:creationId xmlns:a16="http://schemas.microsoft.com/office/drawing/2014/main" id="{1DB244B7-9A56-2F47-95AE-C0426FC1179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7" name="Straight Connector 3286">
                          <a:extLst>
                            <a:ext uri="{FF2B5EF4-FFF2-40B4-BE49-F238E27FC236}">
                              <a16:creationId xmlns:a16="http://schemas.microsoft.com/office/drawing/2014/main" id="{BA825E01-4314-954D-BAF9-7760AECC345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8" name="Group 551">
                        <a:extLst>
                          <a:ext uri="{FF2B5EF4-FFF2-40B4-BE49-F238E27FC236}">
                            <a16:creationId xmlns:a16="http://schemas.microsoft.com/office/drawing/2014/main" id="{6201DD03-4E8C-0142-900A-A6F4B876415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4" name="Straight Connector 3283">
                          <a:extLst>
                            <a:ext uri="{FF2B5EF4-FFF2-40B4-BE49-F238E27FC236}">
                              <a16:creationId xmlns:a16="http://schemas.microsoft.com/office/drawing/2014/main" id="{41E2E08A-48F8-9148-9ADD-00B8709352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5" name="Straight Connector 3284">
                          <a:extLst>
                            <a:ext uri="{FF2B5EF4-FFF2-40B4-BE49-F238E27FC236}">
                              <a16:creationId xmlns:a16="http://schemas.microsoft.com/office/drawing/2014/main" id="{A7D3C65A-B7AB-D94B-8D7C-741273FD654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69" name="Group 552">
                        <a:extLst>
                          <a:ext uri="{FF2B5EF4-FFF2-40B4-BE49-F238E27FC236}">
                            <a16:creationId xmlns:a16="http://schemas.microsoft.com/office/drawing/2014/main" id="{7B629AF8-F307-B944-B120-9B932C5EF4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2" name="Straight Connector 3281">
                          <a:extLst>
                            <a:ext uri="{FF2B5EF4-FFF2-40B4-BE49-F238E27FC236}">
                              <a16:creationId xmlns:a16="http://schemas.microsoft.com/office/drawing/2014/main" id="{438E9284-560E-F945-8B27-1644C4BFA70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3" name="Straight Connector 3282">
                          <a:extLst>
                            <a:ext uri="{FF2B5EF4-FFF2-40B4-BE49-F238E27FC236}">
                              <a16:creationId xmlns:a16="http://schemas.microsoft.com/office/drawing/2014/main" id="{DAABFB3E-79E3-F342-8BB2-275890520D4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0" name="Group 555">
                        <a:extLst>
                          <a:ext uri="{FF2B5EF4-FFF2-40B4-BE49-F238E27FC236}">
                            <a16:creationId xmlns:a16="http://schemas.microsoft.com/office/drawing/2014/main" id="{00EFECA2-3D98-1246-8BDA-B23ECA93E68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80" name="Straight Connector 3279">
                          <a:extLst>
                            <a:ext uri="{FF2B5EF4-FFF2-40B4-BE49-F238E27FC236}">
                              <a16:creationId xmlns:a16="http://schemas.microsoft.com/office/drawing/2014/main" id="{BC4697B0-FB5C-E443-941F-2ACF69ECB9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81" name="Straight Connector 3280">
                          <a:extLst>
                            <a:ext uri="{FF2B5EF4-FFF2-40B4-BE49-F238E27FC236}">
                              <a16:creationId xmlns:a16="http://schemas.microsoft.com/office/drawing/2014/main" id="{5F204D20-EF5A-CA4A-88DB-346F3A5AEA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1" name="Group 556">
                        <a:extLst>
                          <a:ext uri="{FF2B5EF4-FFF2-40B4-BE49-F238E27FC236}">
                            <a16:creationId xmlns:a16="http://schemas.microsoft.com/office/drawing/2014/main" id="{45A61ACF-C0D8-424F-97D1-9CE6AE1547A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8" name="Straight Connector 3277">
                          <a:extLst>
                            <a:ext uri="{FF2B5EF4-FFF2-40B4-BE49-F238E27FC236}">
                              <a16:creationId xmlns:a16="http://schemas.microsoft.com/office/drawing/2014/main" id="{7BA3E799-8553-F741-AF84-6F5B62949CF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9" name="Straight Connector 3278">
                          <a:extLst>
                            <a:ext uri="{FF2B5EF4-FFF2-40B4-BE49-F238E27FC236}">
                              <a16:creationId xmlns:a16="http://schemas.microsoft.com/office/drawing/2014/main" id="{22C89E70-FA3D-3747-A73F-17ED7C22DF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2" name="Group 557">
                        <a:extLst>
                          <a:ext uri="{FF2B5EF4-FFF2-40B4-BE49-F238E27FC236}">
                            <a16:creationId xmlns:a16="http://schemas.microsoft.com/office/drawing/2014/main" id="{601EB121-8320-DC44-A30D-FF9C57A88DD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6" name="Straight Connector 3275">
                          <a:extLst>
                            <a:ext uri="{FF2B5EF4-FFF2-40B4-BE49-F238E27FC236}">
                              <a16:creationId xmlns:a16="http://schemas.microsoft.com/office/drawing/2014/main" id="{FBB4AA14-2A8A-9D40-B8CE-67849078541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7" name="Straight Connector 3276">
                          <a:extLst>
                            <a:ext uri="{FF2B5EF4-FFF2-40B4-BE49-F238E27FC236}">
                              <a16:creationId xmlns:a16="http://schemas.microsoft.com/office/drawing/2014/main" id="{2B9A03B5-6AC5-674D-974A-1C5E8682630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73" name="Group 558">
                        <a:extLst>
                          <a:ext uri="{FF2B5EF4-FFF2-40B4-BE49-F238E27FC236}">
                            <a16:creationId xmlns:a16="http://schemas.microsoft.com/office/drawing/2014/main" id="{CBB238E4-C653-C649-AE70-01DCD47CF83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74" name="Straight Connector 3273">
                          <a:extLst>
                            <a:ext uri="{FF2B5EF4-FFF2-40B4-BE49-F238E27FC236}">
                              <a16:creationId xmlns:a16="http://schemas.microsoft.com/office/drawing/2014/main" id="{20412929-688F-AA4D-A9BB-510C221C5E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75" name="Straight Connector 3274">
                          <a:extLst>
                            <a:ext uri="{FF2B5EF4-FFF2-40B4-BE49-F238E27FC236}">
                              <a16:creationId xmlns:a16="http://schemas.microsoft.com/office/drawing/2014/main" id="{F4BB6B32-8C54-9E4B-BA22-7B2AF963FB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236" name="Straight Connector 3235">
                      <a:extLst>
                        <a:ext uri="{FF2B5EF4-FFF2-40B4-BE49-F238E27FC236}">
                          <a16:creationId xmlns:a16="http://schemas.microsoft.com/office/drawing/2014/main" id="{2BF6E869-3A83-0743-B15C-DA6352975125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7" name="Straight Connector 3236">
                      <a:extLst>
                        <a:ext uri="{FF2B5EF4-FFF2-40B4-BE49-F238E27FC236}">
                          <a16:creationId xmlns:a16="http://schemas.microsoft.com/office/drawing/2014/main" id="{4BC2FA4D-63C4-9E40-B9AF-6BF1595AD8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8" name="Straight Connector 3237">
                      <a:extLst>
                        <a:ext uri="{FF2B5EF4-FFF2-40B4-BE49-F238E27FC236}">
                          <a16:creationId xmlns:a16="http://schemas.microsoft.com/office/drawing/2014/main" id="{A05A0A50-50D2-D940-8FDB-2196342CBAE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9" name="Straight Connector 3238">
                      <a:extLst>
                        <a:ext uri="{FF2B5EF4-FFF2-40B4-BE49-F238E27FC236}">
                          <a16:creationId xmlns:a16="http://schemas.microsoft.com/office/drawing/2014/main" id="{6D03C299-AD56-B642-B563-51AA6C8301B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0" name="Straight Connector 3239">
                      <a:extLst>
                        <a:ext uri="{FF2B5EF4-FFF2-40B4-BE49-F238E27FC236}">
                          <a16:creationId xmlns:a16="http://schemas.microsoft.com/office/drawing/2014/main" id="{82463610-6B51-3D4F-9625-3F7C3EF191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1" name="Straight Connector 3240">
                      <a:extLst>
                        <a:ext uri="{FF2B5EF4-FFF2-40B4-BE49-F238E27FC236}">
                          <a16:creationId xmlns:a16="http://schemas.microsoft.com/office/drawing/2014/main" id="{D10BC900-11CB-CF43-88EB-B071CFF18C6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2" name="Straight Connector 3241">
                      <a:extLst>
                        <a:ext uri="{FF2B5EF4-FFF2-40B4-BE49-F238E27FC236}">
                          <a16:creationId xmlns:a16="http://schemas.microsoft.com/office/drawing/2014/main" id="{8D9BD8EA-3484-2748-BE16-9BDEBDD8C2C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3" name="Straight Connector 3242">
                      <a:extLst>
                        <a:ext uri="{FF2B5EF4-FFF2-40B4-BE49-F238E27FC236}">
                          <a16:creationId xmlns:a16="http://schemas.microsoft.com/office/drawing/2014/main" id="{42A3B93A-CB25-2C4E-94AE-B61BD33B493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4" name="Straight Connector 3243">
                      <a:extLst>
                        <a:ext uri="{FF2B5EF4-FFF2-40B4-BE49-F238E27FC236}">
                          <a16:creationId xmlns:a16="http://schemas.microsoft.com/office/drawing/2014/main" id="{8A1A1701-7D06-5B4E-BC28-992D9AA8AC2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5" name="Straight Connector 3244">
                      <a:extLst>
                        <a:ext uri="{FF2B5EF4-FFF2-40B4-BE49-F238E27FC236}">
                          <a16:creationId xmlns:a16="http://schemas.microsoft.com/office/drawing/2014/main" id="{F9AC46DC-04CB-6843-B950-3B8E8887C92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6" name="Straight Connector 3245">
                      <a:extLst>
                        <a:ext uri="{FF2B5EF4-FFF2-40B4-BE49-F238E27FC236}">
                          <a16:creationId xmlns:a16="http://schemas.microsoft.com/office/drawing/2014/main" id="{85D0BBE2-50F2-234D-80EA-530FA435BDA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7" name="Straight Connector 3246">
                      <a:extLst>
                        <a:ext uri="{FF2B5EF4-FFF2-40B4-BE49-F238E27FC236}">
                          <a16:creationId xmlns:a16="http://schemas.microsoft.com/office/drawing/2014/main" id="{2F937CC4-B570-9A4C-9A13-53039B13A39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8" name="Straight Connector 3247">
                      <a:extLst>
                        <a:ext uri="{FF2B5EF4-FFF2-40B4-BE49-F238E27FC236}">
                          <a16:creationId xmlns:a16="http://schemas.microsoft.com/office/drawing/2014/main" id="{852BB894-6161-EF4C-8D45-3E26D86B9B3A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249" name="Group 3248">
                      <a:extLst>
                        <a:ext uri="{FF2B5EF4-FFF2-40B4-BE49-F238E27FC236}">
                          <a16:creationId xmlns:a16="http://schemas.microsoft.com/office/drawing/2014/main" id="{6DF7E96B-D18C-AE43-B7AB-AEC0DF092E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250" name="Rectangle 3249">
                        <a:extLst>
                          <a:ext uri="{FF2B5EF4-FFF2-40B4-BE49-F238E27FC236}">
                            <a16:creationId xmlns:a16="http://schemas.microsoft.com/office/drawing/2014/main" id="{62454A9E-C265-C748-9EBF-6B0456B5D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1" name="Freeform 3250">
                        <a:extLst>
                          <a:ext uri="{FF2B5EF4-FFF2-40B4-BE49-F238E27FC236}">
                            <a16:creationId xmlns:a16="http://schemas.microsoft.com/office/drawing/2014/main" id="{D2DA9485-4502-F249-B876-C7650F239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252" name="Group 3251">
                        <a:extLst>
                          <a:ext uri="{FF2B5EF4-FFF2-40B4-BE49-F238E27FC236}">
                            <a16:creationId xmlns:a16="http://schemas.microsoft.com/office/drawing/2014/main" id="{90263BC8-11CA-1A4D-AC21-4B2D29E8C3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253" name="Freeform 3252">
                          <a:extLst>
                            <a:ext uri="{FF2B5EF4-FFF2-40B4-BE49-F238E27FC236}">
                              <a16:creationId xmlns:a16="http://schemas.microsoft.com/office/drawing/2014/main" id="{3CBEA5A5-7564-8C41-A71E-338A81C613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4" name="Freeform 3253">
                          <a:extLst>
                            <a:ext uri="{FF2B5EF4-FFF2-40B4-BE49-F238E27FC236}">
                              <a16:creationId xmlns:a16="http://schemas.microsoft.com/office/drawing/2014/main" id="{C9B4ECAF-323C-9749-B6A7-F24394542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5" name="Freeform 3254">
                          <a:extLst>
                            <a:ext uri="{FF2B5EF4-FFF2-40B4-BE49-F238E27FC236}">
                              <a16:creationId xmlns:a16="http://schemas.microsoft.com/office/drawing/2014/main" id="{8EC061FE-DC0F-E747-98CB-5CDC3C1C3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56" name="Freeform 3255">
                          <a:extLst>
                            <a:ext uri="{FF2B5EF4-FFF2-40B4-BE49-F238E27FC236}">
                              <a16:creationId xmlns:a16="http://schemas.microsoft.com/office/drawing/2014/main" id="{F6375A38-9E32-924B-B159-40FE98C1C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6" name="Group 3105">
                    <a:extLst>
                      <a:ext uri="{FF2B5EF4-FFF2-40B4-BE49-F238E27FC236}">
                        <a16:creationId xmlns:a16="http://schemas.microsoft.com/office/drawing/2014/main" id="{AAFE09B7-597F-AA44-8572-7C6839219A78}"/>
                      </a:ext>
                    </a:extLst>
                  </p:cNvPr>
                  <p:cNvGrpSpPr/>
                  <p:nvPr/>
                </p:nvGrpSpPr>
                <p:grpSpPr>
                  <a:xfrm>
                    <a:off x="6665262" y="3564953"/>
                    <a:ext cx="914400" cy="479686"/>
                    <a:chOff x="3668110" y="2448910"/>
                    <a:chExt cx="3794234" cy="2165130"/>
                  </a:xfrm>
                </p:grpSpPr>
                <p:sp>
                  <p:nvSpPr>
                    <p:cNvPr id="3228" name="Rectangle 3227">
                      <a:extLst>
                        <a:ext uri="{FF2B5EF4-FFF2-40B4-BE49-F238E27FC236}">
                          <a16:creationId xmlns:a16="http://schemas.microsoft.com/office/drawing/2014/main" id="{4185E0D0-6FA2-F34C-B044-2C04E8A0A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9" name="Freeform 3228">
                      <a:extLst>
                        <a:ext uri="{FF2B5EF4-FFF2-40B4-BE49-F238E27FC236}">
                          <a16:creationId xmlns:a16="http://schemas.microsoft.com/office/drawing/2014/main" id="{185BAB32-0E72-F74F-8C62-912F3CFD0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230" name="Group 3229">
                      <a:extLst>
                        <a:ext uri="{FF2B5EF4-FFF2-40B4-BE49-F238E27FC236}">
                          <a16:creationId xmlns:a16="http://schemas.microsoft.com/office/drawing/2014/main" id="{AA2AFF72-4C06-AA48-AD80-36E5C8FE22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231" name="Freeform 3230">
                        <a:extLst>
                          <a:ext uri="{FF2B5EF4-FFF2-40B4-BE49-F238E27FC236}">
                            <a16:creationId xmlns:a16="http://schemas.microsoft.com/office/drawing/2014/main" id="{A6D92FE2-D6D1-A643-8E89-866CEEC050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2" name="Freeform 3231">
                        <a:extLst>
                          <a:ext uri="{FF2B5EF4-FFF2-40B4-BE49-F238E27FC236}">
                            <a16:creationId xmlns:a16="http://schemas.microsoft.com/office/drawing/2014/main" id="{313BF4AE-DBFB-EC43-9CE7-0520BE8D3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3" name="Freeform 3232">
                        <a:extLst>
                          <a:ext uri="{FF2B5EF4-FFF2-40B4-BE49-F238E27FC236}">
                            <a16:creationId xmlns:a16="http://schemas.microsoft.com/office/drawing/2014/main" id="{03D2401A-647B-A640-9DC3-5B8DCBE61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4" name="Freeform 3233">
                        <a:extLst>
                          <a:ext uri="{FF2B5EF4-FFF2-40B4-BE49-F238E27FC236}">
                            <a16:creationId xmlns:a16="http://schemas.microsoft.com/office/drawing/2014/main" id="{634908F1-9807-0745-9854-13A14F632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07" name="Group 3106">
                    <a:extLst>
                      <a:ext uri="{FF2B5EF4-FFF2-40B4-BE49-F238E27FC236}">
                        <a16:creationId xmlns:a16="http://schemas.microsoft.com/office/drawing/2014/main" id="{1CC55465-8599-3245-A5DF-761B19429495}"/>
                      </a:ext>
                    </a:extLst>
                  </p:cNvPr>
                  <p:cNvGrpSpPr/>
                  <p:nvPr/>
                </p:nvGrpSpPr>
                <p:grpSpPr>
                  <a:xfrm>
                    <a:off x="6733411" y="4492542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69" name="Group 506">
                      <a:extLst>
                        <a:ext uri="{FF2B5EF4-FFF2-40B4-BE49-F238E27FC236}">
                          <a16:creationId xmlns:a16="http://schemas.microsoft.com/office/drawing/2014/main" id="{1AE3166E-5F62-E04E-B9E8-F0716BA8FDB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91" name="Rectangle 3190">
                        <a:extLst>
                          <a:ext uri="{FF2B5EF4-FFF2-40B4-BE49-F238E27FC236}">
                            <a16:creationId xmlns:a16="http://schemas.microsoft.com/office/drawing/2014/main" id="{FAA6C6A3-11BB-9E4B-A5C8-B96BF914CF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2" name="Straight Connector 3191">
                        <a:extLst>
                          <a:ext uri="{FF2B5EF4-FFF2-40B4-BE49-F238E27FC236}">
                            <a16:creationId xmlns:a16="http://schemas.microsoft.com/office/drawing/2014/main" id="{F50C0604-8639-3446-9C5D-369FF1A8D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3" name="Rectangle 3192">
                        <a:extLst>
                          <a:ext uri="{FF2B5EF4-FFF2-40B4-BE49-F238E27FC236}">
                            <a16:creationId xmlns:a16="http://schemas.microsoft.com/office/drawing/2014/main" id="{F29224DB-0F3C-D747-97C1-68FC6B111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4" name="Straight Connector 3193">
                        <a:extLst>
                          <a:ext uri="{FF2B5EF4-FFF2-40B4-BE49-F238E27FC236}">
                            <a16:creationId xmlns:a16="http://schemas.microsoft.com/office/drawing/2014/main" id="{DCEF95AF-7C9C-334F-B708-490940939A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95" name="Rectangle 3194">
                        <a:extLst>
                          <a:ext uri="{FF2B5EF4-FFF2-40B4-BE49-F238E27FC236}">
                            <a16:creationId xmlns:a16="http://schemas.microsoft.com/office/drawing/2014/main" id="{487FF91E-9C03-104D-9C27-7BE7569B5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96" name="Rectangle 3195">
                        <a:extLst>
                          <a:ext uri="{FF2B5EF4-FFF2-40B4-BE49-F238E27FC236}">
                            <a16:creationId xmlns:a16="http://schemas.microsoft.com/office/drawing/2014/main" id="{56FEA108-F1DE-AD4B-B238-EB754589B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97" name="Straight Connector 3196">
                        <a:extLst>
                          <a:ext uri="{FF2B5EF4-FFF2-40B4-BE49-F238E27FC236}">
                            <a16:creationId xmlns:a16="http://schemas.microsoft.com/office/drawing/2014/main" id="{8826F1CD-17C0-BA4B-9A56-30A2754BE8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98" name="Group 544">
                        <a:extLst>
                          <a:ext uri="{FF2B5EF4-FFF2-40B4-BE49-F238E27FC236}">
                            <a16:creationId xmlns:a16="http://schemas.microsoft.com/office/drawing/2014/main" id="{80605BC1-7D27-434D-A423-B565CEADABA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6" name="Straight Connector 3225">
                          <a:extLst>
                            <a:ext uri="{FF2B5EF4-FFF2-40B4-BE49-F238E27FC236}">
                              <a16:creationId xmlns:a16="http://schemas.microsoft.com/office/drawing/2014/main" id="{B8012656-8F5B-E741-B7DB-B6563A85349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7" name="Straight Connector 3226">
                          <a:extLst>
                            <a:ext uri="{FF2B5EF4-FFF2-40B4-BE49-F238E27FC236}">
                              <a16:creationId xmlns:a16="http://schemas.microsoft.com/office/drawing/2014/main" id="{D82194BA-86F7-4845-AF59-3A0F8185FBC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99" name="Group 547">
                        <a:extLst>
                          <a:ext uri="{FF2B5EF4-FFF2-40B4-BE49-F238E27FC236}">
                            <a16:creationId xmlns:a16="http://schemas.microsoft.com/office/drawing/2014/main" id="{382D84BA-D0D0-2041-B2EB-537A0054F1D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4" name="Straight Connector 3223">
                          <a:extLst>
                            <a:ext uri="{FF2B5EF4-FFF2-40B4-BE49-F238E27FC236}">
                              <a16:creationId xmlns:a16="http://schemas.microsoft.com/office/drawing/2014/main" id="{BF87E193-9C8D-544F-AE72-A4F960D2F7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5" name="Straight Connector 3224">
                          <a:extLst>
                            <a:ext uri="{FF2B5EF4-FFF2-40B4-BE49-F238E27FC236}">
                              <a16:creationId xmlns:a16="http://schemas.microsoft.com/office/drawing/2014/main" id="{2179400C-5468-3A45-9599-3AC5F8713C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0" name="Group 549">
                        <a:extLst>
                          <a:ext uri="{FF2B5EF4-FFF2-40B4-BE49-F238E27FC236}">
                            <a16:creationId xmlns:a16="http://schemas.microsoft.com/office/drawing/2014/main" id="{DC2EC486-BC98-A743-A0B0-E5CC0510F1A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2" name="Straight Connector 3221">
                          <a:extLst>
                            <a:ext uri="{FF2B5EF4-FFF2-40B4-BE49-F238E27FC236}">
                              <a16:creationId xmlns:a16="http://schemas.microsoft.com/office/drawing/2014/main" id="{C6D5C375-47FE-104B-ADE3-96C60258871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3" name="Straight Connector 3222">
                          <a:extLst>
                            <a:ext uri="{FF2B5EF4-FFF2-40B4-BE49-F238E27FC236}">
                              <a16:creationId xmlns:a16="http://schemas.microsoft.com/office/drawing/2014/main" id="{71423714-91DF-AA45-A545-EEDCA279B8F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1" name="Group 550">
                        <a:extLst>
                          <a:ext uri="{FF2B5EF4-FFF2-40B4-BE49-F238E27FC236}">
                            <a16:creationId xmlns:a16="http://schemas.microsoft.com/office/drawing/2014/main" id="{14A65A86-FE59-FD47-AB45-913BD436DE82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20" name="Straight Connector 3219">
                          <a:extLst>
                            <a:ext uri="{FF2B5EF4-FFF2-40B4-BE49-F238E27FC236}">
                              <a16:creationId xmlns:a16="http://schemas.microsoft.com/office/drawing/2014/main" id="{64A1B634-AE99-D143-8DB5-F4239FA6C49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21" name="Straight Connector 3220">
                          <a:extLst>
                            <a:ext uri="{FF2B5EF4-FFF2-40B4-BE49-F238E27FC236}">
                              <a16:creationId xmlns:a16="http://schemas.microsoft.com/office/drawing/2014/main" id="{EFF6990D-C48E-4F44-9C1D-037CF78935E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2" name="Group 551">
                        <a:extLst>
                          <a:ext uri="{FF2B5EF4-FFF2-40B4-BE49-F238E27FC236}">
                            <a16:creationId xmlns:a16="http://schemas.microsoft.com/office/drawing/2014/main" id="{9403E12E-C6DF-204D-A7A3-2475164EDA1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8" name="Straight Connector 3217">
                          <a:extLst>
                            <a:ext uri="{FF2B5EF4-FFF2-40B4-BE49-F238E27FC236}">
                              <a16:creationId xmlns:a16="http://schemas.microsoft.com/office/drawing/2014/main" id="{3472CC4B-D784-564B-8DEF-ABF0C0C7B9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9" name="Straight Connector 3218">
                          <a:extLst>
                            <a:ext uri="{FF2B5EF4-FFF2-40B4-BE49-F238E27FC236}">
                              <a16:creationId xmlns:a16="http://schemas.microsoft.com/office/drawing/2014/main" id="{F231B059-7263-4F46-9664-5C1EB88E03F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3" name="Group 552">
                        <a:extLst>
                          <a:ext uri="{FF2B5EF4-FFF2-40B4-BE49-F238E27FC236}">
                            <a16:creationId xmlns:a16="http://schemas.microsoft.com/office/drawing/2014/main" id="{2C746390-A023-EF47-851B-C870CBE465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6" name="Straight Connector 3215">
                          <a:extLst>
                            <a:ext uri="{FF2B5EF4-FFF2-40B4-BE49-F238E27FC236}">
                              <a16:creationId xmlns:a16="http://schemas.microsoft.com/office/drawing/2014/main" id="{9A15837C-1D86-8945-9C08-3D47177D93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7" name="Straight Connector 3216">
                          <a:extLst>
                            <a:ext uri="{FF2B5EF4-FFF2-40B4-BE49-F238E27FC236}">
                              <a16:creationId xmlns:a16="http://schemas.microsoft.com/office/drawing/2014/main" id="{879B598D-61D7-AB41-9CAD-90C540C3F6E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4" name="Group 555">
                        <a:extLst>
                          <a:ext uri="{FF2B5EF4-FFF2-40B4-BE49-F238E27FC236}">
                            <a16:creationId xmlns:a16="http://schemas.microsoft.com/office/drawing/2014/main" id="{715D6BD5-AEE9-0847-86E3-A78CF053F2D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4" name="Straight Connector 3213">
                          <a:extLst>
                            <a:ext uri="{FF2B5EF4-FFF2-40B4-BE49-F238E27FC236}">
                              <a16:creationId xmlns:a16="http://schemas.microsoft.com/office/drawing/2014/main" id="{B48F961D-6057-0F4F-A610-6F28A9F3786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5" name="Straight Connector 3214">
                          <a:extLst>
                            <a:ext uri="{FF2B5EF4-FFF2-40B4-BE49-F238E27FC236}">
                              <a16:creationId xmlns:a16="http://schemas.microsoft.com/office/drawing/2014/main" id="{F8BDA51B-E477-2D42-B481-6092843A92A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5" name="Group 556">
                        <a:extLst>
                          <a:ext uri="{FF2B5EF4-FFF2-40B4-BE49-F238E27FC236}">
                            <a16:creationId xmlns:a16="http://schemas.microsoft.com/office/drawing/2014/main" id="{ABACD622-1B05-834A-A56D-D852705A8DA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2" name="Straight Connector 3211">
                          <a:extLst>
                            <a:ext uri="{FF2B5EF4-FFF2-40B4-BE49-F238E27FC236}">
                              <a16:creationId xmlns:a16="http://schemas.microsoft.com/office/drawing/2014/main" id="{55E27EB3-BDCA-B742-92D4-676ECC9AA0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3" name="Straight Connector 3212">
                          <a:extLst>
                            <a:ext uri="{FF2B5EF4-FFF2-40B4-BE49-F238E27FC236}">
                              <a16:creationId xmlns:a16="http://schemas.microsoft.com/office/drawing/2014/main" id="{C1061B75-D98E-2745-BBF8-EE45EDBBAB7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6" name="Group 557">
                        <a:extLst>
                          <a:ext uri="{FF2B5EF4-FFF2-40B4-BE49-F238E27FC236}">
                            <a16:creationId xmlns:a16="http://schemas.microsoft.com/office/drawing/2014/main" id="{78C5A73F-5063-2845-BB8D-5140F155007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10" name="Straight Connector 3209">
                          <a:extLst>
                            <a:ext uri="{FF2B5EF4-FFF2-40B4-BE49-F238E27FC236}">
                              <a16:creationId xmlns:a16="http://schemas.microsoft.com/office/drawing/2014/main" id="{588E6691-8F13-D94A-AD47-8052E933DA1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11" name="Straight Connector 3210">
                          <a:extLst>
                            <a:ext uri="{FF2B5EF4-FFF2-40B4-BE49-F238E27FC236}">
                              <a16:creationId xmlns:a16="http://schemas.microsoft.com/office/drawing/2014/main" id="{C3A83EDE-CFDF-7D49-9115-EB7ABECB0C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207" name="Group 558">
                        <a:extLst>
                          <a:ext uri="{FF2B5EF4-FFF2-40B4-BE49-F238E27FC236}">
                            <a16:creationId xmlns:a16="http://schemas.microsoft.com/office/drawing/2014/main" id="{FE52A891-7992-EB47-AF6D-ACC0D080D4E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208" name="Straight Connector 3207">
                          <a:extLst>
                            <a:ext uri="{FF2B5EF4-FFF2-40B4-BE49-F238E27FC236}">
                              <a16:creationId xmlns:a16="http://schemas.microsoft.com/office/drawing/2014/main" id="{8FB8B29C-5C93-3F49-BA20-6D3BF067895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09" name="Straight Connector 3208">
                          <a:extLst>
                            <a:ext uri="{FF2B5EF4-FFF2-40B4-BE49-F238E27FC236}">
                              <a16:creationId xmlns:a16="http://schemas.microsoft.com/office/drawing/2014/main" id="{27B3EB98-9555-644B-AA2B-9932C29F256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70" name="Straight Connector 3169">
                      <a:extLst>
                        <a:ext uri="{FF2B5EF4-FFF2-40B4-BE49-F238E27FC236}">
                          <a16:creationId xmlns:a16="http://schemas.microsoft.com/office/drawing/2014/main" id="{C6A449D5-99C3-7043-A4F8-7E8D99665B7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1" name="Straight Connector 3170">
                      <a:extLst>
                        <a:ext uri="{FF2B5EF4-FFF2-40B4-BE49-F238E27FC236}">
                          <a16:creationId xmlns:a16="http://schemas.microsoft.com/office/drawing/2014/main" id="{87398305-0606-644C-AED7-B6BFB7357C2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2" name="Straight Connector 3171">
                      <a:extLst>
                        <a:ext uri="{FF2B5EF4-FFF2-40B4-BE49-F238E27FC236}">
                          <a16:creationId xmlns:a16="http://schemas.microsoft.com/office/drawing/2014/main" id="{B2271259-219D-E14D-A6A5-2C92181D457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3" name="Straight Connector 3172">
                      <a:extLst>
                        <a:ext uri="{FF2B5EF4-FFF2-40B4-BE49-F238E27FC236}">
                          <a16:creationId xmlns:a16="http://schemas.microsoft.com/office/drawing/2014/main" id="{BC5D3B15-A7EA-3648-B05D-FA0DD91764F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4" name="Straight Connector 3173">
                      <a:extLst>
                        <a:ext uri="{FF2B5EF4-FFF2-40B4-BE49-F238E27FC236}">
                          <a16:creationId xmlns:a16="http://schemas.microsoft.com/office/drawing/2014/main" id="{CCC208D8-98F7-504F-A485-F09EA842C306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5" name="Straight Connector 3174">
                      <a:extLst>
                        <a:ext uri="{FF2B5EF4-FFF2-40B4-BE49-F238E27FC236}">
                          <a16:creationId xmlns:a16="http://schemas.microsoft.com/office/drawing/2014/main" id="{4A938572-1EA6-674A-918D-A77DB50C13F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6" name="Straight Connector 3175">
                      <a:extLst>
                        <a:ext uri="{FF2B5EF4-FFF2-40B4-BE49-F238E27FC236}">
                          <a16:creationId xmlns:a16="http://schemas.microsoft.com/office/drawing/2014/main" id="{C7820144-3B00-614A-BB53-028F08EFE78E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7" name="Straight Connector 3176">
                      <a:extLst>
                        <a:ext uri="{FF2B5EF4-FFF2-40B4-BE49-F238E27FC236}">
                          <a16:creationId xmlns:a16="http://schemas.microsoft.com/office/drawing/2014/main" id="{A43BDE80-E26C-FA49-A090-53517772200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8" name="Straight Connector 3177">
                      <a:extLst>
                        <a:ext uri="{FF2B5EF4-FFF2-40B4-BE49-F238E27FC236}">
                          <a16:creationId xmlns:a16="http://schemas.microsoft.com/office/drawing/2014/main" id="{BFF22FBD-162C-3E42-9DAB-30917563C311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9" name="Straight Connector 3178">
                      <a:extLst>
                        <a:ext uri="{FF2B5EF4-FFF2-40B4-BE49-F238E27FC236}">
                          <a16:creationId xmlns:a16="http://schemas.microsoft.com/office/drawing/2014/main" id="{5A8F71D6-86E4-6844-9E2C-58C600340419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0" name="Straight Connector 3179">
                      <a:extLst>
                        <a:ext uri="{FF2B5EF4-FFF2-40B4-BE49-F238E27FC236}">
                          <a16:creationId xmlns:a16="http://schemas.microsoft.com/office/drawing/2014/main" id="{76B88A27-6431-3C47-AC60-A7FDC77002CC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1" name="Straight Connector 3180">
                      <a:extLst>
                        <a:ext uri="{FF2B5EF4-FFF2-40B4-BE49-F238E27FC236}">
                          <a16:creationId xmlns:a16="http://schemas.microsoft.com/office/drawing/2014/main" id="{FB649DFB-2AD0-FE42-BF68-6266BF1288E0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Straight Connector 3181">
                      <a:extLst>
                        <a:ext uri="{FF2B5EF4-FFF2-40B4-BE49-F238E27FC236}">
                          <a16:creationId xmlns:a16="http://schemas.microsoft.com/office/drawing/2014/main" id="{1806BB2A-2345-5449-99DE-8694516B40E7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83" name="Group 3182">
                      <a:extLst>
                        <a:ext uri="{FF2B5EF4-FFF2-40B4-BE49-F238E27FC236}">
                          <a16:creationId xmlns:a16="http://schemas.microsoft.com/office/drawing/2014/main" id="{E19ED41B-D864-944A-8F4B-E77124A2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84" name="Rectangle 3183">
                        <a:extLst>
                          <a:ext uri="{FF2B5EF4-FFF2-40B4-BE49-F238E27FC236}">
                            <a16:creationId xmlns:a16="http://schemas.microsoft.com/office/drawing/2014/main" id="{636C6D3C-DECC-6E49-9F2A-48163DCD81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5" name="Freeform 3184">
                        <a:extLst>
                          <a:ext uri="{FF2B5EF4-FFF2-40B4-BE49-F238E27FC236}">
                            <a16:creationId xmlns:a16="http://schemas.microsoft.com/office/drawing/2014/main" id="{32CAE1C1-A730-274E-A267-812AE56C4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86" name="Group 3185">
                        <a:extLst>
                          <a:ext uri="{FF2B5EF4-FFF2-40B4-BE49-F238E27FC236}">
                            <a16:creationId xmlns:a16="http://schemas.microsoft.com/office/drawing/2014/main" id="{48365091-0260-EF40-806A-5E306D8DE4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87" name="Freeform 3186">
                          <a:extLst>
                            <a:ext uri="{FF2B5EF4-FFF2-40B4-BE49-F238E27FC236}">
                              <a16:creationId xmlns:a16="http://schemas.microsoft.com/office/drawing/2014/main" id="{E20D843B-CEEF-A845-B2BF-E14AA3BC3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8" name="Freeform 3187">
                          <a:extLst>
                            <a:ext uri="{FF2B5EF4-FFF2-40B4-BE49-F238E27FC236}">
                              <a16:creationId xmlns:a16="http://schemas.microsoft.com/office/drawing/2014/main" id="{7FA9B4FB-1817-EB40-B42C-B97AFA78D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89" name="Freeform 3188">
                          <a:extLst>
                            <a:ext uri="{FF2B5EF4-FFF2-40B4-BE49-F238E27FC236}">
                              <a16:creationId xmlns:a16="http://schemas.microsoft.com/office/drawing/2014/main" id="{632400AC-89E1-6C45-83FD-001FC43195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90" name="Freeform 3189">
                          <a:extLst>
                            <a:ext uri="{FF2B5EF4-FFF2-40B4-BE49-F238E27FC236}">
                              <a16:creationId xmlns:a16="http://schemas.microsoft.com/office/drawing/2014/main" id="{C1331FF9-69BE-8749-98CA-3912CAA1DD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108" name="Group 3107">
                    <a:extLst>
                      <a:ext uri="{FF2B5EF4-FFF2-40B4-BE49-F238E27FC236}">
                        <a16:creationId xmlns:a16="http://schemas.microsoft.com/office/drawing/2014/main" id="{35444544-B95F-0142-B281-D38D733D8463}"/>
                      </a:ext>
                    </a:extLst>
                  </p:cNvPr>
                  <p:cNvGrpSpPr/>
                  <p:nvPr/>
                </p:nvGrpSpPr>
                <p:grpSpPr>
                  <a:xfrm>
                    <a:off x="7042661" y="4496514"/>
                    <a:ext cx="267360" cy="997195"/>
                    <a:chOff x="6424161" y="4488570"/>
                    <a:chExt cx="267360" cy="997195"/>
                  </a:xfrm>
                </p:grpSpPr>
                <p:grpSp>
                  <p:nvGrpSpPr>
                    <p:cNvPr id="3110" name="Group 506">
                      <a:extLst>
                        <a:ext uri="{FF2B5EF4-FFF2-40B4-BE49-F238E27FC236}">
                          <a16:creationId xmlns:a16="http://schemas.microsoft.com/office/drawing/2014/main" id="{358934E8-4751-004A-925B-73164D6EF9F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24161" y="4637077"/>
                      <a:ext cx="235570" cy="848688"/>
                      <a:chOff x="6395998" y="3062424"/>
                      <a:chExt cx="564403" cy="837478"/>
                    </a:xfrm>
                  </p:grpSpPr>
                  <p:sp>
                    <p:nvSpPr>
                      <p:cNvPr id="3132" name="Rectangle 3131">
                        <a:extLst>
                          <a:ext uri="{FF2B5EF4-FFF2-40B4-BE49-F238E27FC236}">
                            <a16:creationId xmlns:a16="http://schemas.microsoft.com/office/drawing/2014/main" id="{9D372FF4-A547-8F41-8701-401C5DA6D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786" y="3061857"/>
                        <a:ext cx="447707" cy="74253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3" name="Straight Connector 3132">
                        <a:extLst>
                          <a:ext uri="{FF2B5EF4-FFF2-40B4-BE49-F238E27FC236}">
                            <a16:creationId xmlns:a16="http://schemas.microsoft.com/office/drawing/2014/main" id="{D591FAEC-8C3A-0141-843C-198B44BB7AF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4" name="Rectangle 3133">
                        <a:extLst>
                          <a:ext uri="{FF2B5EF4-FFF2-40B4-BE49-F238E27FC236}">
                            <a16:creationId xmlns:a16="http://schemas.microsoft.com/office/drawing/2014/main" id="{79FF2312-86B8-D74E-B3F8-2426FD6B5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76953" y="3071256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5" name="Straight Connector 3134">
                        <a:extLst>
                          <a:ext uri="{FF2B5EF4-FFF2-40B4-BE49-F238E27FC236}">
                            <a16:creationId xmlns:a16="http://schemas.microsoft.com/office/drawing/2014/main" id="{DDAA3A85-7AAA-D848-B8E5-4F5A3B4F7B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396367" y="3061857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36" name="Rectangle 3135">
                        <a:extLst>
                          <a:ext uri="{FF2B5EF4-FFF2-40B4-BE49-F238E27FC236}">
                            <a16:creationId xmlns:a16="http://schemas.microsoft.com/office/drawing/2014/main" id="{0B1D241F-F4CA-5143-8EB0-421078A7DC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7210" y="3702567"/>
                        <a:ext cx="131327" cy="1159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3137" name="Rectangle 3136">
                        <a:extLst>
                          <a:ext uri="{FF2B5EF4-FFF2-40B4-BE49-F238E27FC236}">
                            <a16:creationId xmlns:a16="http://schemas.microsoft.com/office/drawing/2014/main" id="{72AC06DB-2331-E644-9708-7C82518A6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5320" y="3157415"/>
                        <a:ext cx="444723" cy="7425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 i="0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3138" name="Straight Connector 3137">
                        <a:extLst>
                          <a:ext uri="{FF2B5EF4-FFF2-40B4-BE49-F238E27FC236}">
                            <a16:creationId xmlns:a16="http://schemas.microsoft.com/office/drawing/2014/main" id="{CC0C3D13-A0A8-0C4C-A22E-E4ED66EA6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847057" y="3804392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39" name="Group 544">
                        <a:extLst>
                          <a:ext uri="{FF2B5EF4-FFF2-40B4-BE49-F238E27FC236}">
                            <a16:creationId xmlns:a16="http://schemas.microsoft.com/office/drawing/2014/main" id="{8D8BA66B-AA9D-824E-95B0-162026A00FA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400318" y="313742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7" name="Straight Connector 3166">
                          <a:extLst>
                            <a:ext uri="{FF2B5EF4-FFF2-40B4-BE49-F238E27FC236}">
                              <a16:creationId xmlns:a16="http://schemas.microsoft.com/office/drawing/2014/main" id="{C02E7273-F8C9-4947-A8DD-075030D9B0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782" y="2845711"/>
                          <a:ext cx="113419" cy="924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8" name="Straight Connector 3167">
                          <a:extLst>
                            <a:ext uri="{FF2B5EF4-FFF2-40B4-BE49-F238E27FC236}">
                              <a16:creationId xmlns:a16="http://schemas.microsoft.com/office/drawing/2014/main" id="{684D692A-EAC6-C445-B887-1550F4E8FB6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076" y="2938136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0" name="Group 547">
                        <a:extLst>
                          <a:ext uri="{FF2B5EF4-FFF2-40B4-BE49-F238E27FC236}">
                            <a16:creationId xmlns:a16="http://schemas.microsoft.com/office/drawing/2014/main" id="{279D45EE-4027-174A-845A-0C5FE4491AF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838" y="320328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5" name="Straight Connector 3164">
                          <a:extLst>
                            <a:ext uri="{FF2B5EF4-FFF2-40B4-BE49-F238E27FC236}">
                              <a16:creationId xmlns:a16="http://schemas.microsoft.com/office/drawing/2014/main" id="{6011842E-B5F4-4D40-A3A3-C6D2BA0CED8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263" y="2845642"/>
                          <a:ext cx="119388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6" name="Straight Connector 3165">
                          <a:extLst>
                            <a:ext uri="{FF2B5EF4-FFF2-40B4-BE49-F238E27FC236}">
                              <a16:creationId xmlns:a16="http://schemas.microsoft.com/office/drawing/2014/main" id="{A3E46109-01A7-C346-B8DC-3F45382EE69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557" y="293493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1" name="Group 549">
                        <a:extLst>
                          <a:ext uri="{FF2B5EF4-FFF2-40B4-BE49-F238E27FC236}">
                            <a16:creationId xmlns:a16="http://schemas.microsoft.com/office/drawing/2014/main" id="{45BC1706-508A-B245-BE6B-87B532A3A2D0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9358" y="326914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3" name="Straight Connector 3162">
                          <a:extLst>
                            <a:ext uri="{FF2B5EF4-FFF2-40B4-BE49-F238E27FC236}">
                              <a16:creationId xmlns:a16="http://schemas.microsoft.com/office/drawing/2014/main" id="{1B8CAA31-0947-C242-A60E-C3CA4B58420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759" y="284557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4" name="Straight Connector 3163">
                          <a:extLst>
                            <a:ext uri="{FF2B5EF4-FFF2-40B4-BE49-F238E27FC236}">
                              <a16:creationId xmlns:a16="http://schemas.microsoft.com/office/drawing/2014/main" id="{BBBDF49E-EBF7-EF48-8F9C-9832270091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036" y="293486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2" name="Group 550">
                        <a:extLst>
                          <a:ext uri="{FF2B5EF4-FFF2-40B4-BE49-F238E27FC236}">
                            <a16:creationId xmlns:a16="http://schemas.microsoft.com/office/drawing/2014/main" id="{9D512DD7-6069-1F4C-B119-316E85265B7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878" y="333501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61" name="Straight Connector 3160">
                          <a:extLst>
                            <a:ext uri="{FF2B5EF4-FFF2-40B4-BE49-F238E27FC236}">
                              <a16:creationId xmlns:a16="http://schemas.microsoft.com/office/drawing/2014/main" id="{4904BD71-BBDC-F447-BA8D-F41384B1ECB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238" y="2845502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2" name="Straight Connector 3161">
                          <a:extLst>
                            <a:ext uri="{FF2B5EF4-FFF2-40B4-BE49-F238E27FC236}">
                              <a16:creationId xmlns:a16="http://schemas.microsoft.com/office/drawing/2014/main" id="{DBD07B7B-C915-5040-BF22-2F808E260E3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516" y="293479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3" name="Group 551">
                        <a:extLst>
                          <a:ext uri="{FF2B5EF4-FFF2-40B4-BE49-F238E27FC236}">
                            <a16:creationId xmlns:a16="http://schemas.microsoft.com/office/drawing/2014/main" id="{7DF86F74-1ABC-B248-A3F3-53CC92AB0DD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8398" y="340087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9" name="Straight Connector 3158">
                          <a:extLst>
                            <a:ext uri="{FF2B5EF4-FFF2-40B4-BE49-F238E27FC236}">
                              <a16:creationId xmlns:a16="http://schemas.microsoft.com/office/drawing/2014/main" id="{46BFD12B-66F5-FD4A-A0D1-FB7D132BBEF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718" y="2845433"/>
                          <a:ext cx="113419" cy="892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0" name="Straight Connector 3159">
                          <a:extLst>
                            <a:ext uri="{FF2B5EF4-FFF2-40B4-BE49-F238E27FC236}">
                              <a16:creationId xmlns:a16="http://schemas.microsoft.com/office/drawing/2014/main" id="{489CE656-94CF-1A4F-896F-9DFA206795D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995" y="2934724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4" name="Group 552">
                        <a:extLst>
                          <a:ext uri="{FF2B5EF4-FFF2-40B4-BE49-F238E27FC236}">
                            <a16:creationId xmlns:a16="http://schemas.microsoft.com/office/drawing/2014/main" id="{875F9BDA-E6AC-D142-A172-BF902BBD4F4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918" y="3466741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7" name="Straight Connector 3156">
                          <a:extLst>
                            <a:ext uri="{FF2B5EF4-FFF2-40B4-BE49-F238E27FC236}">
                              <a16:creationId xmlns:a16="http://schemas.microsoft.com/office/drawing/2014/main" id="{12ED5C0E-A86C-D14D-A908-B908AEF0146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199" y="2845363"/>
                          <a:ext cx="113419" cy="9399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8" name="Straight Connector 3157">
                          <a:extLst>
                            <a:ext uri="{FF2B5EF4-FFF2-40B4-BE49-F238E27FC236}">
                              <a16:creationId xmlns:a16="http://schemas.microsoft.com/office/drawing/2014/main" id="{7D7BE3D1-CA4E-404E-9082-78A518EEF63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3477" y="2939355"/>
                          <a:ext cx="45069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5" name="Group 555">
                        <a:extLst>
                          <a:ext uri="{FF2B5EF4-FFF2-40B4-BE49-F238E27FC236}">
                            <a16:creationId xmlns:a16="http://schemas.microsoft.com/office/drawing/2014/main" id="{0D8C8132-AEBF-E746-B8B4-4D27770FF96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7438" y="3532605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5" name="Straight Connector 3154">
                          <a:extLst>
                            <a:ext uri="{FF2B5EF4-FFF2-40B4-BE49-F238E27FC236}">
                              <a16:creationId xmlns:a16="http://schemas.microsoft.com/office/drawing/2014/main" id="{3E65382F-2BFA-4148-9DAA-EA98081A628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8679" y="284216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6" name="Straight Connector 3155">
                          <a:extLst>
                            <a:ext uri="{FF2B5EF4-FFF2-40B4-BE49-F238E27FC236}">
                              <a16:creationId xmlns:a16="http://schemas.microsoft.com/office/drawing/2014/main" id="{42F8F43B-E53D-D84C-A156-D22C14FF0A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0972" y="2939284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6" name="Group 556">
                        <a:extLst>
                          <a:ext uri="{FF2B5EF4-FFF2-40B4-BE49-F238E27FC236}">
                            <a16:creationId xmlns:a16="http://schemas.microsoft.com/office/drawing/2014/main" id="{3B7B0F60-8548-A541-9366-38089FD6268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958" y="3598469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3" name="Straight Connector 3152">
                          <a:extLst>
                            <a:ext uri="{FF2B5EF4-FFF2-40B4-BE49-F238E27FC236}">
                              <a16:creationId xmlns:a16="http://schemas.microsoft.com/office/drawing/2014/main" id="{1655A32B-718D-EC4F-967C-3E6690F630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9158" y="2842090"/>
                          <a:ext cx="113419" cy="97125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4" name="Straight Connector 3153">
                          <a:extLst>
                            <a:ext uri="{FF2B5EF4-FFF2-40B4-BE49-F238E27FC236}">
                              <a16:creationId xmlns:a16="http://schemas.microsoft.com/office/drawing/2014/main" id="{5C778421-D5BD-DF4A-A1F9-79F9B8C5412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452" y="2939215"/>
                          <a:ext cx="45367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7" name="Group 557">
                        <a:extLst>
                          <a:ext uri="{FF2B5EF4-FFF2-40B4-BE49-F238E27FC236}">
                            <a16:creationId xmlns:a16="http://schemas.microsoft.com/office/drawing/2014/main" id="{A7DF4D00-80B6-634F-87FF-40CB6C69FFE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6478" y="3664333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51" name="Straight Connector 3150">
                          <a:extLst>
                            <a:ext uri="{FF2B5EF4-FFF2-40B4-BE49-F238E27FC236}">
                              <a16:creationId xmlns:a16="http://schemas.microsoft.com/office/drawing/2014/main" id="{EEAC7DC1-0F67-224D-A098-4376F3CE9CD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6654" y="2846719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2" name="Straight Connector 3151">
                          <a:extLst>
                            <a:ext uri="{FF2B5EF4-FFF2-40B4-BE49-F238E27FC236}">
                              <a16:creationId xmlns:a16="http://schemas.microsoft.com/office/drawing/2014/main" id="{9FB8339E-64F5-224E-A427-73E661E6773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1933" y="2939145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48" name="Group 558">
                        <a:extLst>
                          <a:ext uri="{FF2B5EF4-FFF2-40B4-BE49-F238E27FC236}">
                            <a16:creationId xmlns:a16="http://schemas.microsoft.com/office/drawing/2014/main" id="{926FE5E5-802C-7143-918B-5A89CDD2E44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395998" y="3730197"/>
                        <a:ext cx="559121" cy="92788"/>
                        <a:chOff x="6582044" y="2846082"/>
                        <a:chExt cx="559121" cy="92788"/>
                      </a:xfrm>
                    </p:grpSpPr>
                    <p:cxnSp>
                      <p:nvCxnSpPr>
                        <p:cNvPr id="3149" name="Straight Connector 3148">
                          <a:extLst>
                            <a:ext uri="{FF2B5EF4-FFF2-40B4-BE49-F238E27FC236}">
                              <a16:creationId xmlns:a16="http://schemas.microsoft.com/office/drawing/2014/main" id="{E18728B7-0B7E-574C-A830-F2FCD78A52C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7027133" y="2846650"/>
                          <a:ext cx="113419" cy="92426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0" name="Straight Connector 3149">
                          <a:extLst>
                            <a:ext uri="{FF2B5EF4-FFF2-40B4-BE49-F238E27FC236}">
                              <a16:creationId xmlns:a16="http://schemas.microsoft.com/office/drawing/2014/main" id="{92BC16EB-0433-EF4C-AC2D-8518CC1601D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582413" y="2939076"/>
                          <a:ext cx="45069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111" name="Straight Connector 3110">
                      <a:extLst>
                        <a:ext uri="{FF2B5EF4-FFF2-40B4-BE49-F238E27FC236}">
                          <a16:creationId xmlns:a16="http://schemas.microsoft.com/office/drawing/2014/main" id="{B2B18D63-E74A-C54D-8A6A-79B601ECC25E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85171" y="4525377"/>
                      <a:ext cx="4763" cy="85566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2" name="Straight Connector 3111">
                      <a:extLst>
                        <a:ext uri="{FF2B5EF4-FFF2-40B4-BE49-F238E27FC236}">
                          <a16:creationId xmlns:a16="http://schemas.microsoft.com/office/drawing/2014/main" id="{5D96C1EC-D040-C346-AC95-B04BD4CD5BA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4706352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3" name="Straight Connector 3112">
                      <a:extLst>
                        <a:ext uri="{FF2B5EF4-FFF2-40B4-BE49-F238E27FC236}">
                          <a16:creationId xmlns:a16="http://schemas.microsoft.com/office/drawing/2014/main" id="{E2A7B5AF-B2AD-B24E-A88A-D0F600BAA2B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77143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4" name="Straight Connector 3113">
                      <a:extLst>
                        <a:ext uri="{FF2B5EF4-FFF2-40B4-BE49-F238E27FC236}">
                          <a16:creationId xmlns:a16="http://schemas.microsoft.com/office/drawing/2014/main" id="{1AA66152-CC0E-B243-B92A-6A413AEE7E68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4849227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5" name="Straight Connector 3114">
                      <a:extLst>
                        <a:ext uri="{FF2B5EF4-FFF2-40B4-BE49-F238E27FC236}">
                          <a16:creationId xmlns:a16="http://schemas.microsoft.com/office/drawing/2014/main" id="{8235FEAB-1C04-484D-8E5C-C3B3007E6F6A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4914314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6" name="Straight Connector 3115">
                      <a:extLst>
                        <a:ext uri="{FF2B5EF4-FFF2-40B4-BE49-F238E27FC236}">
                          <a16:creationId xmlns:a16="http://schemas.microsoft.com/office/drawing/2014/main" id="{24CC75EC-34EA-E843-A47B-579AAA26E225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4976227"/>
                      <a:ext cx="6032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7" name="Straight Connector 3116">
                      <a:extLst>
                        <a:ext uri="{FF2B5EF4-FFF2-40B4-BE49-F238E27FC236}">
                          <a16:creationId xmlns:a16="http://schemas.microsoft.com/office/drawing/2014/main" id="{1B96616F-7D96-1D4E-B6F7-D5ACB424A74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8021" y="5044489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8" name="Straight Connector 3117">
                      <a:extLst>
                        <a:ext uri="{FF2B5EF4-FFF2-40B4-BE49-F238E27FC236}">
                          <a16:creationId xmlns:a16="http://schemas.microsoft.com/office/drawing/2014/main" id="{6057D788-5072-ED41-AFB0-FFBC1DBED22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6434" y="511433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9" name="Straight Connector 3118">
                      <a:extLst>
                        <a:ext uri="{FF2B5EF4-FFF2-40B4-BE49-F238E27FC236}">
                          <a16:creationId xmlns:a16="http://schemas.microsoft.com/office/drawing/2014/main" id="{0AF7711E-8ABF-1D48-8046-8B19AF8190B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29609" y="51841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0" name="Straight Connector 3119">
                      <a:extLst>
                        <a:ext uri="{FF2B5EF4-FFF2-40B4-BE49-F238E27FC236}">
                          <a16:creationId xmlns:a16="http://schemas.microsoft.com/office/drawing/2014/main" id="{F71BE891-1D82-E848-8D77-F4AC37CE5B17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25245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1" name="Straight Connector 3120">
                      <a:extLst>
                        <a:ext uri="{FF2B5EF4-FFF2-40B4-BE49-F238E27FC236}">
                          <a16:creationId xmlns:a16="http://schemas.microsoft.com/office/drawing/2014/main" id="{1FF61957-9D2B-CF45-94F9-99430109DE04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1196" y="5322302"/>
                      <a:ext cx="5873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2" name="Straight Connector 3121">
                      <a:extLst>
                        <a:ext uri="{FF2B5EF4-FFF2-40B4-BE49-F238E27FC236}">
                          <a16:creationId xmlns:a16="http://schemas.microsoft.com/office/drawing/2014/main" id="{F28064E9-83A4-D14C-B5CA-B3CF4A6B16F3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6632784" y="5387389"/>
                      <a:ext cx="5873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3" name="Straight Connector 3122">
                      <a:extLst>
                        <a:ext uri="{FF2B5EF4-FFF2-40B4-BE49-F238E27FC236}">
                          <a16:creationId xmlns:a16="http://schemas.microsoft.com/office/drawing/2014/main" id="{AB6556A3-918A-B94B-B6FF-FE5B93917283}"/>
                        </a:ext>
                      </a:extLst>
                    </p:cNvPr>
                    <p:cNvCxnSpPr/>
                    <p:nvPr/>
                  </p:nvCxnSpPr>
                  <p:spPr bwMode="auto">
                    <a:xfrm flipH="1">
                      <a:off x="6632784" y="4531727"/>
                      <a:ext cx="5873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24" name="Group 3123">
                      <a:extLst>
                        <a:ext uri="{FF2B5EF4-FFF2-40B4-BE49-F238E27FC236}">
                          <a16:creationId xmlns:a16="http://schemas.microsoft.com/office/drawing/2014/main" id="{7903D5A3-B154-FB4C-BAE5-4CA064A55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34171" y="4488570"/>
                      <a:ext cx="224203" cy="179034"/>
                      <a:chOff x="3668110" y="2448910"/>
                      <a:chExt cx="3794234" cy="2165130"/>
                    </a:xfrm>
                  </p:grpSpPr>
                  <p:sp>
                    <p:nvSpPr>
                      <p:cNvPr id="3125" name="Rectangle 3124">
                        <a:extLst>
                          <a:ext uri="{FF2B5EF4-FFF2-40B4-BE49-F238E27FC236}">
                            <a16:creationId xmlns:a16="http://schemas.microsoft.com/office/drawing/2014/main" id="{6890FF95-0850-B640-BA36-B75908ECF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8110" y="3741409"/>
                        <a:ext cx="3780587" cy="872631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6" name="Freeform 3125">
                        <a:extLst>
                          <a:ext uri="{FF2B5EF4-FFF2-40B4-BE49-F238E27FC236}">
                            <a16:creationId xmlns:a16="http://schemas.microsoft.com/office/drawing/2014/main" id="{DD12B263-45D0-6343-AEEA-1B65C71026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78620" y="2448910"/>
                        <a:ext cx="3783724" cy="1324303"/>
                      </a:xfrm>
                      <a:custGeom>
                        <a:avLst/>
                        <a:gdLst>
                          <a:gd name="connsiteX0" fmla="*/ 0 w 3783724"/>
                          <a:gd name="connsiteY0" fmla="*/ 1313793 h 1324303"/>
                          <a:gd name="connsiteX1" fmla="*/ 0 w 3783724"/>
                          <a:gd name="connsiteY1" fmla="*/ 1313793 h 1324303"/>
                          <a:gd name="connsiteX2" fmla="*/ 252248 w 3783724"/>
                          <a:gd name="connsiteY2" fmla="*/ 0 h 1324303"/>
                          <a:gd name="connsiteX3" fmla="*/ 3415862 w 3783724"/>
                          <a:gd name="connsiteY3" fmla="*/ 21020 h 1324303"/>
                          <a:gd name="connsiteX4" fmla="*/ 3783724 w 3783724"/>
                          <a:gd name="connsiteY4" fmla="*/ 1324303 h 1324303"/>
                          <a:gd name="connsiteX5" fmla="*/ 0 w 3783724"/>
                          <a:gd name="connsiteY5" fmla="*/ 1313793 h 1324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783724" h="1324303">
                            <a:moveTo>
                              <a:pt x="0" y="1313793"/>
                            </a:moveTo>
                            <a:lnTo>
                              <a:pt x="0" y="1313793"/>
                            </a:lnTo>
                            <a:lnTo>
                              <a:pt x="252248" y="0"/>
                            </a:lnTo>
                            <a:lnTo>
                              <a:pt x="3415862" y="21020"/>
                            </a:lnTo>
                            <a:lnTo>
                              <a:pt x="3783724" y="1324303"/>
                            </a:lnTo>
                            <a:lnTo>
                              <a:pt x="0" y="1313793"/>
                            </a:lnTo>
                            <a:close/>
                          </a:path>
                        </a:pathLst>
                      </a:cu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3127" name="Group 3126">
                        <a:extLst>
                          <a:ext uri="{FF2B5EF4-FFF2-40B4-BE49-F238E27FC236}">
                            <a16:creationId xmlns:a16="http://schemas.microsoft.com/office/drawing/2014/main" id="{EC791D1D-A2D6-A843-B10D-B27843FCBB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41378" y="2603243"/>
                        <a:ext cx="3202061" cy="1066110"/>
                        <a:chOff x="7939341" y="3037317"/>
                        <a:chExt cx="897649" cy="353919"/>
                      </a:xfrm>
                    </p:grpSpPr>
                    <p:sp>
                      <p:nvSpPr>
                        <p:cNvPr id="3128" name="Freeform 3127">
                          <a:extLst>
                            <a:ext uri="{FF2B5EF4-FFF2-40B4-BE49-F238E27FC236}">
                              <a16:creationId xmlns:a16="http://schemas.microsoft.com/office/drawing/2014/main" id="{B375F6D4-3F21-204B-8478-119DC24CBB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64170" y="3037317"/>
                          <a:ext cx="849158" cy="198115"/>
                        </a:xfrm>
                        <a:custGeom>
                          <a:avLst/>
                          <a:gdLst>
                            <a:gd name="connsiteX0" fmla="*/ 3725333 w 4588933"/>
                            <a:gd name="connsiteY0" fmla="*/ 0 h 1049866"/>
                            <a:gd name="connsiteX1" fmla="*/ 4588933 w 4588933"/>
                            <a:gd name="connsiteY1" fmla="*/ 270933 h 1049866"/>
                            <a:gd name="connsiteX2" fmla="*/ 3962400 w 4588933"/>
                            <a:gd name="connsiteY2" fmla="*/ 541866 h 1049866"/>
                            <a:gd name="connsiteX3" fmla="*/ 3742267 w 4588933"/>
                            <a:gd name="connsiteY3" fmla="*/ 457200 h 1049866"/>
                            <a:gd name="connsiteX4" fmla="*/ 2269067 w 4588933"/>
                            <a:gd name="connsiteY4" fmla="*/ 1049866 h 1049866"/>
                            <a:gd name="connsiteX5" fmla="*/ 880533 w 4588933"/>
                            <a:gd name="connsiteY5" fmla="*/ 457200 h 1049866"/>
                            <a:gd name="connsiteX6" fmla="*/ 592667 w 4588933"/>
                            <a:gd name="connsiteY6" fmla="*/ 541866 h 1049866"/>
                            <a:gd name="connsiteX7" fmla="*/ 0 w 4588933"/>
                            <a:gd name="connsiteY7" fmla="*/ 254000 h 1049866"/>
                            <a:gd name="connsiteX8" fmla="*/ 880533 w 4588933"/>
                            <a:gd name="connsiteY8" fmla="*/ 16933 h 1049866"/>
                            <a:gd name="connsiteX9" fmla="*/ 2302933 w 4588933"/>
                            <a:gd name="connsiteY9" fmla="*/ 626533 h 1049866"/>
                            <a:gd name="connsiteX10" fmla="*/ 3725333 w 4588933"/>
                            <a:gd name="connsiteY10" fmla="*/ 0 h 1049866"/>
                            <a:gd name="connsiteX0" fmla="*/ 3725333 w 4641485"/>
                            <a:gd name="connsiteY0" fmla="*/ 0 h 1049866"/>
                            <a:gd name="connsiteX1" fmla="*/ 4641485 w 4641485"/>
                            <a:gd name="connsiteY1" fmla="*/ 239402 h 1049866"/>
                            <a:gd name="connsiteX2" fmla="*/ 3962400 w 4641485"/>
                            <a:gd name="connsiteY2" fmla="*/ 541866 h 1049866"/>
                            <a:gd name="connsiteX3" fmla="*/ 3742267 w 4641485"/>
                            <a:gd name="connsiteY3" fmla="*/ 457200 h 1049866"/>
                            <a:gd name="connsiteX4" fmla="*/ 2269067 w 4641485"/>
                            <a:gd name="connsiteY4" fmla="*/ 1049866 h 1049866"/>
                            <a:gd name="connsiteX5" fmla="*/ 880533 w 4641485"/>
                            <a:gd name="connsiteY5" fmla="*/ 457200 h 1049866"/>
                            <a:gd name="connsiteX6" fmla="*/ 592667 w 4641485"/>
                            <a:gd name="connsiteY6" fmla="*/ 541866 h 1049866"/>
                            <a:gd name="connsiteX7" fmla="*/ 0 w 4641485"/>
                            <a:gd name="connsiteY7" fmla="*/ 254000 h 1049866"/>
                            <a:gd name="connsiteX8" fmla="*/ 880533 w 4641485"/>
                            <a:gd name="connsiteY8" fmla="*/ 16933 h 1049866"/>
                            <a:gd name="connsiteX9" fmla="*/ 2302933 w 4641485"/>
                            <a:gd name="connsiteY9" fmla="*/ 626533 h 1049866"/>
                            <a:gd name="connsiteX10" fmla="*/ 3725333 w 4641485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73798 w 4673016"/>
                            <a:gd name="connsiteY3" fmla="*/ 45720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84308 w 4673016"/>
                            <a:gd name="connsiteY3" fmla="*/ 404648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34464 w 4673016"/>
                            <a:gd name="connsiteY9" fmla="*/ 62653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32979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794818 w 4673016"/>
                            <a:gd name="connsiteY3" fmla="*/ 436179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  <a:gd name="connsiteX0" fmla="*/ 3756864 w 4673016"/>
                            <a:gd name="connsiteY0" fmla="*/ 0 h 1049866"/>
                            <a:gd name="connsiteX1" fmla="*/ 4673016 w 4673016"/>
                            <a:gd name="connsiteY1" fmla="*/ 239402 h 1049866"/>
                            <a:gd name="connsiteX2" fmla="*/ 3993931 w 4673016"/>
                            <a:gd name="connsiteY2" fmla="*/ 541866 h 1049866"/>
                            <a:gd name="connsiteX3" fmla="*/ 3815839 w 4673016"/>
                            <a:gd name="connsiteY3" fmla="*/ 467710 h 1049866"/>
                            <a:gd name="connsiteX4" fmla="*/ 2300598 w 4673016"/>
                            <a:gd name="connsiteY4" fmla="*/ 1049866 h 1049866"/>
                            <a:gd name="connsiteX5" fmla="*/ 912064 w 4673016"/>
                            <a:gd name="connsiteY5" fmla="*/ 457200 h 1049866"/>
                            <a:gd name="connsiteX6" fmla="*/ 624198 w 4673016"/>
                            <a:gd name="connsiteY6" fmla="*/ 541866 h 1049866"/>
                            <a:gd name="connsiteX7" fmla="*/ 0 w 4673016"/>
                            <a:gd name="connsiteY7" fmla="*/ 275021 h 1049866"/>
                            <a:gd name="connsiteX8" fmla="*/ 912064 w 4673016"/>
                            <a:gd name="connsiteY8" fmla="*/ 16933 h 1049866"/>
                            <a:gd name="connsiteX9" fmla="*/ 2323954 w 4673016"/>
                            <a:gd name="connsiteY9" fmla="*/ 616023 h 1049866"/>
                            <a:gd name="connsiteX10" fmla="*/ 3756864 w 4673016"/>
                            <a:gd name="connsiteY10" fmla="*/ 0 h 1049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4673016" h="1049866">
                              <a:moveTo>
                                <a:pt x="3756864" y="0"/>
                              </a:moveTo>
                              <a:lnTo>
                                <a:pt x="4673016" y="239402"/>
                              </a:lnTo>
                              <a:lnTo>
                                <a:pt x="3993931" y="541866"/>
                              </a:lnTo>
                              <a:lnTo>
                                <a:pt x="3815839" y="467710"/>
                              </a:lnTo>
                              <a:lnTo>
                                <a:pt x="2300598" y="1049866"/>
                              </a:lnTo>
                              <a:lnTo>
                                <a:pt x="912064" y="457200"/>
                              </a:lnTo>
                              <a:lnTo>
                                <a:pt x="624198" y="541866"/>
                              </a:lnTo>
                              <a:lnTo>
                                <a:pt x="0" y="275021"/>
                              </a:lnTo>
                              <a:lnTo>
                                <a:pt x="912064" y="16933"/>
                              </a:lnTo>
                              <a:lnTo>
                                <a:pt x="2323954" y="616023"/>
                              </a:lnTo>
                              <a:lnTo>
                                <a:pt x="375686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29" name="Freeform 3128">
                          <a:extLst>
                            <a:ext uri="{FF2B5EF4-FFF2-40B4-BE49-F238E27FC236}">
                              <a16:creationId xmlns:a16="http://schemas.microsoft.com/office/drawing/2014/main" id="{336E114E-5206-9441-92A3-58BADADFBC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519948" y="3206783"/>
                          <a:ext cx="317042" cy="170569"/>
                        </a:xfrm>
                        <a:custGeom>
                          <a:avLst/>
                          <a:gdLst>
                            <a:gd name="connsiteX0" fmla="*/ 21021 w 1744718"/>
                            <a:gd name="connsiteY0" fmla="*/ 0 h 903890"/>
                            <a:gd name="connsiteX1" fmla="*/ 1744718 w 1744718"/>
                            <a:gd name="connsiteY1" fmla="*/ 693683 h 903890"/>
                            <a:gd name="connsiteX2" fmla="*/ 1145628 w 1744718"/>
                            <a:gd name="connsiteY2" fmla="*/ 903890 h 903890"/>
                            <a:gd name="connsiteX3" fmla="*/ 0 w 1744718"/>
                            <a:gd name="connsiteY3" fmla="*/ 451945 h 903890"/>
                            <a:gd name="connsiteX4" fmla="*/ 21021 w 1744718"/>
                            <a:gd name="connsiteY4" fmla="*/ 0 h 9038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44718" h="903890">
                              <a:moveTo>
                                <a:pt x="21021" y="0"/>
                              </a:moveTo>
                              <a:lnTo>
                                <a:pt x="1744718" y="693683"/>
                              </a:lnTo>
                              <a:lnTo>
                                <a:pt x="1145628" y="903890"/>
                              </a:lnTo>
                              <a:lnTo>
                                <a:pt x="0" y="451945"/>
                              </a:lnTo>
                              <a:lnTo>
                                <a:pt x="2102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3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0" name="Freeform 3129">
                          <a:extLst>
                            <a:ext uri="{FF2B5EF4-FFF2-40B4-BE49-F238E27FC236}">
                              <a16:creationId xmlns:a16="http://schemas.microsoft.com/office/drawing/2014/main" id="{546CFBCA-F880-BA47-AEAB-90E707A136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39341" y="3206783"/>
                          <a:ext cx="311312" cy="168585"/>
                        </a:xfrm>
                        <a:custGeom>
                          <a:avLst/>
                          <a:gdLst>
                            <a:gd name="connsiteX0" fmla="*/ 1702676 w 1713187"/>
                            <a:gd name="connsiteY0" fmla="*/ 0 h 893380"/>
                            <a:gd name="connsiteX1" fmla="*/ 1713187 w 1713187"/>
                            <a:gd name="connsiteY1" fmla="*/ 472966 h 893380"/>
                            <a:gd name="connsiteX2" fmla="*/ 578069 w 1713187"/>
                            <a:gd name="connsiteY2" fmla="*/ 893380 h 893380"/>
                            <a:gd name="connsiteX3" fmla="*/ 0 w 1713187"/>
                            <a:gd name="connsiteY3" fmla="*/ 693683 h 893380"/>
                            <a:gd name="connsiteX4" fmla="*/ 1702676 w 1713187"/>
                            <a:gd name="connsiteY4" fmla="*/ 0 h 8933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3187" h="893380">
                              <a:moveTo>
                                <a:pt x="1702676" y="0"/>
                              </a:moveTo>
                              <a:lnTo>
                                <a:pt x="1713187" y="472966"/>
                              </a:lnTo>
                              <a:lnTo>
                                <a:pt x="578069" y="893380"/>
                              </a:lnTo>
                              <a:lnTo>
                                <a:pt x="0" y="693683"/>
                              </a:lnTo>
                              <a:lnTo>
                                <a:pt x="170267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A8"/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131" name="Freeform 3130">
                          <a:extLst>
                            <a:ext uri="{FF2B5EF4-FFF2-40B4-BE49-F238E27FC236}">
                              <a16:creationId xmlns:a16="http://schemas.microsoft.com/office/drawing/2014/main" id="{E6924584-24D3-CA45-90F8-00CAABDABB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047413" y="3123483"/>
                          <a:ext cx="676892" cy="267753"/>
                        </a:xfrm>
                        <a:custGeom>
                          <a:avLst/>
                          <a:gdLst>
                            <a:gd name="connsiteX0" fmla="*/ 599089 w 4162096"/>
                            <a:gd name="connsiteY0" fmla="*/ 273269 h 1618593"/>
                            <a:gd name="connsiteX1" fmla="*/ 882869 w 4162096"/>
                            <a:gd name="connsiteY1" fmla="*/ 199697 h 1618593"/>
                            <a:gd name="connsiteX2" fmla="*/ 2312276 w 4162096"/>
                            <a:gd name="connsiteY2" fmla="*/ 798786 h 1618593"/>
                            <a:gd name="connsiteX3" fmla="*/ 3794234 w 4162096"/>
                            <a:gd name="connsiteY3" fmla="*/ 199697 h 1618593"/>
                            <a:gd name="connsiteX4" fmla="*/ 4014951 w 4162096"/>
                            <a:gd name="connsiteY4" fmla="*/ 273269 h 1618593"/>
                            <a:gd name="connsiteX5" fmla="*/ 3058510 w 4162096"/>
                            <a:gd name="connsiteY5" fmla="*/ 641131 h 1618593"/>
                            <a:gd name="connsiteX6" fmla="*/ 3026979 w 4162096"/>
                            <a:gd name="connsiteY6" fmla="*/ 1114097 h 1618593"/>
                            <a:gd name="connsiteX7" fmla="*/ 4162096 w 4162096"/>
                            <a:gd name="connsiteY7" fmla="*/ 1545021 h 1618593"/>
                            <a:gd name="connsiteX8" fmla="*/ 3878317 w 4162096"/>
                            <a:gd name="connsiteY8" fmla="*/ 1608083 h 1618593"/>
                            <a:gd name="connsiteX9" fmla="*/ 2301765 w 4162096"/>
                            <a:gd name="connsiteY9" fmla="*/ 945931 h 1618593"/>
                            <a:gd name="connsiteX10" fmla="*/ 693682 w 4162096"/>
                            <a:gd name="connsiteY10" fmla="*/ 1618593 h 1618593"/>
                            <a:gd name="connsiteX11" fmla="*/ 430924 w 4162096"/>
                            <a:gd name="connsiteY11" fmla="*/ 1524000 h 1618593"/>
                            <a:gd name="connsiteX12" fmla="*/ 1576551 w 4162096"/>
                            <a:gd name="connsiteY12" fmla="*/ 1082566 h 1618593"/>
                            <a:gd name="connsiteX13" fmla="*/ 1545020 w 4162096"/>
                            <a:gd name="connsiteY13" fmla="*/ 609600 h 1618593"/>
                            <a:gd name="connsiteX14" fmla="*/ 0 w 4162096"/>
                            <a:gd name="connsiteY14" fmla="*/ 0 h 1618593"/>
                            <a:gd name="connsiteX15" fmla="*/ 872358 w 4162096"/>
                            <a:gd name="connsiteY15" fmla="*/ 210207 h 1618593"/>
                            <a:gd name="connsiteX16" fmla="*/ 872358 w 4162096"/>
                            <a:gd name="connsiteY16" fmla="*/ 210207 h 1618593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15" fmla="*/ 441434 w 3731172"/>
                            <a:gd name="connsiteY15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441434 w 3731172"/>
                            <a:gd name="connsiteY14" fmla="*/ 10510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357351 w 3731172"/>
                            <a:gd name="connsiteY14" fmla="*/ 115613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0990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47144 w 3731172"/>
                            <a:gd name="connsiteY14" fmla="*/ 6306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14096 w 3731172"/>
                            <a:gd name="connsiteY13" fmla="*/ 420413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56137 w 3731172"/>
                            <a:gd name="connsiteY13" fmla="*/ 441434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882869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68165 w 3731172"/>
                            <a:gd name="connsiteY0" fmla="*/ 73572 h 1418896"/>
                            <a:gd name="connsiteX1" fmla="*/ 451945 w 3731172"/>
                            <a:gd name="connsiteY1" fmla="*/ 0 h 1418896"/>
                            <a:gd name="connsiteX2" fmla="*/ 1881352 w 3731172"/>
                            <a:gd name="connsiteY2" fmla="*/ 599089 h 1418896"/>
                            <a:gd name="connsiteX3" fmla="*/ 3363310 w 3731172"/>
                            <a:gd name="connsiteY3" fmla="*/ 0 h 1418896"/>
                            <a:gd name="connsiteX4" fmla="*/ 3584027 w 3731172"/>
                            <a:gd name="connsiteY4" fmla="*/ 73572 h 1418896"/>
                            <a:gd name="connsiteX5" fmla="*/ 2627586 w 3731172"/>
                            <a:gd name="connsiteY5" fmla="*/ 441434 h 1418896"/>
                            <a:gd name="connsiteX6" fmla="*/ 2596055 w 3731172"/>
                            <a:gd name="connsiteY6" fmla="*/ 914400 h 1418896"/>
                            <a:gd name="connsiteX7" fmla="*/ 3731172 w 3731172"/>
                            <a:gd name="connsiteY7" fmla="*/ 1345324 h 1418896"/>
                            <a:gd name="connsiteX8" fmla="*/ 3447393 w 3731172"/>
                            <a:gd name="connsiteY8" fmla="*/ 1408386 h 1418896"/>
                            <a:gd name="connsiteX9" fmla="*/ 1870841 w 3731172"/>
                            <a:gd name="connsiteY9" fmla="*/ 746234 h 1418896"/>
                            <a:gd name="connsiteX10" fmla="*/ 262758 w 3731172"/>
                            <a:gd name="connsiteY10" fmla="*/ 1418896 h 1418896"/>
                            <a:gd name="connsiteX11" fmla="*/ 0 w 3731172"/>
                            <a:gd name="connsiteY11" fmla="*/ 1324303 h 1418896"/>
                            <a:gd name="connsiteX12" fmla="*/ 1145627 w 3731172"/>
                            <a:gd name="connsiteY12" fmla="*/ 903890 h 1418896"/>
                            <a:gd name="connsiteX13" fmla="*/ 1145626 w 3731172"/>
                            <a:gd name="connsiteY13" fmla="*/ 451945 h 1418896"/>
                            <a:gd name="connsiteX14" fmla="*/ 189185 w 3731172"/>
                            <a:gd name="connsiteY14" fmla="*/ 84081 h 1418896"/>
                            <a:gd name="connsiteX15" fmla="*/ 168165 w 3731172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575034 w 3710151"/>
                            <a:gd name="connsiteY6" fmla="*/ 91440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06565 w 3710151"/>
                            <a:gd name="connsiteY6" fmla="*/ 924910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06565 w 3710151"/>
                            <a:gd name="connsiteY5" fmla="*/ 441434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5151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60331 w 3710151"/>
                            <a:gd name="connsiteY2" fmla="*/ 599089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124605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12460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47144 w 3710151"/>
                            <a:gd name="connsiteY0" fmla="*/ 73572 h 1418896"/>
                            <a:gd name="connsiteX1" fmla="*/ 430924 w 3710151"/>
                            <a:gd name="connsiteY1" fmla="*/ 0 h 1418896"/>
                            <a:gd name="connsiteX2" fmla="*/ 1838028 w 3710151"/>
                            <a:gd name="connsiteY2" fmla="*/ 591655 h 1418896"/>
                            <a:gd name="connsiteX3" fmla="*/ 3342289 w 3710151"/>
                            <a:gd name="connsiteY3" fmla="*/ 0 h 1418896"/>
                            <a:gd name="connsiteX4" fmla="*/ 3563006 w 3710151"/>
                            <a:gd name="connsiteY4" fmla="*/ 73572 h 1418896"/>
                            <a:gd name="connsiteX5" fmla="*/ 2617717 w 3710151"/>
                            <a:gd name="connsiteY5" fmla="*/ 448868 h 1418896"/>
                            <a:gd name="connsiteX6" fmla="*/ 2610282 w 3710151"/>
                            <a:gd name="connsiteY6" fmla="*/ 902607 h 1418896"/>
                            <a:gd name="connsiteX7" fmla="*/ 3710151 w 3710151"/>
                            <a:gd name="connsiteY7" fmla="*/ 1345324 h 1418896"/>
                            <a:gd name="connsiteX8" fmla="*/ 3426372 w 3710151"/>
                            <a:gd name="connsiteY8" fmla="*/ 1408386 h 1418896"/>
                            <a:gd name="connsiteX9" fmla="*/ 1849820 w 3710151"/>
                            <a:gd name="connsiteY9" fmla="*/ 746234 h 1418896"/>
                            <a:gd name="connsiteX10" fmla="*/ 241737 w 3710151"/>
                            <a:gd name="connsiteY10" fmla="*/ 1418896 h 1418896"/>
                            <a:gd name="connsiteX11" fmla="*/ 0 w 3710151"/>
                            <a:gd name="connsiteY11" fmla="*/ 1334814 h 1418896"/>
                            <a:gd name="connsiteX12" fmla="*/ 1098586 w 3710151"/>
                            <a:gd name="connsiteY12" fmla="*/ 903890 h 1418896"/>
                            <a:gd name="connsiteX13" fmla="*/ 1087434 w 3710151"/>
                            <a:gd name="connsiteY13" fmla="*/ 451945 h 1418896"/>
                            <a:gd name="connsiteX14" fmla="*/ 168164 w 3710151"/>
                            <a:gd name="connsiteY14" fmla="*/ 84081 h 1418896"/>
                            <a:gd name="connsiteX15" fmla="*/ 147144 w 3710151"/>
                            <a:gd name="connsiteY15" fmla="*/ 73572 h 1418896"/>
                            <a:gd name="connsiteX0" fmla="*/ 162012 w 3725019"/>
                            <a:gd name="connsiteY0" fmla="*/ 73572 h 1418896"/>
                            <a:gd name="connsiteX1" fmla="*/ 445792 w 3725019"/>
                            <a:gd name="connsiteY1" fmla="*/ 0 h 1418896"/>
                            <a:gd name="connsiteX2" fmla="*/ 1852896 w 3725019"/>
                            <a:gd name="connsiteY2" fmla="*/ 591655 h 1418896"/>
                            <a:gd name="connsiteX3" fmla="*/ 3357157 w 3725019"/>
                            <a:gd name="connsiteY3" fmla="*/ 0 h 1418896"/>
                            <a:gd name="connsiteX4" fmla="*/ 3577874 w 3725019"/>
                            <a:gd name="connsiteY4" fmla="*/ 73572 h 1418896"/>
                            <a:gd name="connsiteX5" fmla="*/ 2632585 w 3725019"/>
                            <a:gd name="connsiteY5" fmla="*/ 448868 h 1418896"/>
                            <a:gd name="connsiteX6" fmla="*/ 2625150 w 3725019"/>
                            <a:gd name="connsiteY6" fmla="*/ 902607 h 1418896"/>
                            <a:gd name="connsiteX7" fmla="*/ 3725019 w 3725019"/>
                            <a:gd name="connsiteY7" fmla="*/ 1345324 h 1418896"/>
                            <a:gd name="connsiteX8" fmla="*/ 3441240 w 3725019"/>
                            <a:gd name="connsiteY8" fmla="*/ 1408386 h 1418896"/>
                            <a:gd name="connsiteX9" fmla="*/ 1864688 w 3725019"/>
                            <a:gd name="connsiteY9" fmla="*/ 746234 h 1418896"/>
                            <a:gd name="connsiteX10" fmla="*/ 256605 w 3725019"/>
                            <a:gd name="connsiteY10" fmla="*/ 1418896 h 1418896"/>
                            <a:gd name="connsiteX11" fmla="*/ 0 w 3725019"/>
                            <a:gd name="connsiteY11" fmla="*/ 1331097 h 1418896"/>
                            <a:gd name="connsiteX12" fmla="*/ 1113454 w 3725019"/>
                            <a:gd name="connsiteY12" fmla="*/ 903890 h 1418896"/>
                            <a:gd name="connsiteX13" fmla="*/ 1102302 w 3725019"/>
                            <a:gd name="connsiteY13" fmla="*/ 451945 h 1418896"/>
                            <a:gd name="connsiteX14" fmla="*/ 183032 w 3725019"/>
                            <a:gd name="connsiteY14" fmla="*/ 84081 h 1418896"/>
                            <a:gd name="connsiteX15" fmla="*/ 162012 w 3725019"/>
                            <a:gd name="connsiteY15" fmla="*/ 73572 h 14188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3725019" h="1418896">
                              <a:moveTo>
                                <a:pt x="162012" y="73572"/>
                              </a:moveTo>
                              <a:lnTo>
                                <a:pt x="445792" y="0"/>
                              </a:lnTo>
                              <a:lnTo>
                                <a:pt x="1852896" y="591655"/>
                              </a:lnTo>
                              <a:lnTo>
                                <a:pt x="3357157" y="0"/>
                              </a:lnTo>
                              <a:lnTo>
                                <a:pt x="3577874" y="73572"/>
                              </a:lnTo>
                              <a:lnTo>
                                <a:pt x="2632585" y="448868"/>
                              </a:lnTo>
                              <a:lnTo>
                                <a:pt x="2625150" y="902607"/>
                              </a:lnTo>
                              <a:lnTo>
                                <a:pt x="3725019" y="1345324"/>
                              </a:lnTo>
                              <a:lnTo>
                                <a:pt x="3441240" y="1408386"/>
                              </a:lnTo>
                              <a:lnTo>
                                <a:pt x="1864688" y="746234"/>
                              </a:lnTo>
                              <a:lnTo>
                                <a:pt x="256605" y="1418896"/>
                              </a:lnTo>
                              <a:lnTo>
                                <a:pt x="0" y="1331097"/>
                              </a:lnTo>
                              <a:lnTo>
                                <a:pt x="1113454" y="903890"/>
                              </a:lnTo>
                              <a:cubicBezTo>
                                <a:pt x="1113454" y="760249"/>
                                <a:pt x="1102302" y="595586"/>
                                <a:pt x="1102302" y="451945"/>
                              </a:cubicBezTo>
                              <a:lnTo>
                                <a:pt x="183032" y="84081"/>
                              </a:lnTo>
                              <a:cubicBezTo>
                                <a:pt x="26317" y="21019"/>
                                <a:pt x="169019" y="77075"/>
                                <a:pt x="162012" y="7357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09" name="TextBox 3108">
                    <a:extLst>
                      <a:ext uri="{FF2B5EF4-FFF2-40B4-BE49-F238E27FC236}">
                        <a16:creationId xmlns:a16="http://schemas.microsoft.com/office/drawing/2014/main" id="{A2673FF9-D4DA-B54A-B67D-536A8F3A81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5036" y="4021359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…</a:t>
                    </a:r>
                  </a:p>
                </p:txBody>
              </p:sp>
            </p:grpSp>
            <p:sp>
              <p:nvSpPr>
                <p:cNvPr id="3103" name="TextBox 3102">
                  <a:extLst>
                    <a:ext uri="{FF2B5EF4-FFF2-40B4-BE49-F238E27FC236}">
                      <a16:creationId xmlns:a16="http://schemas.microsoft.com/office/drawing/2014/main" id="{0CA47F2A-4B4B-9241-9A6A-1D3EC98E9359}"/>
                    </a:ext>
                  </a:extLst>
                </p:cNvPr>
                <p:cNvSpPr txBox="1"/>
                <p:nvPr/>
              </p:nvSpPr>
              <p:spPr>
                <a:xfrm>
                  <a:off x="7270703" y="48278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</p:grpSp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0AAE6749-1F27-E141-A463-E4C3C5B4B453}"/>
                </a:ext>
              </a:extLst>
            </p:cNvPr>
            <p:cNvGrpSpPr/>
            <p:nvPr/>
          </p:nvGrpSpPr>
          <p:grpSpPr>
            <a:xfrm>
              <a:off x="1017496" y="2600174"/>
              <a:ext cx="4405604" cy="990932"/>
              <a:chOff x="788896" y="6230880"/>
              <a:chExt cx="4405604" cy="990932"/>
            </a:xfrm>
          </p:grpSpPr>
          <p:grpSp>
            <p:nvGrpSpPr>
              <p:cNvPr id="3058" name="Group 3057">
                <a:extLst>
                  <a:ext uri="{FF2B5EF4-FFF2-40B4-BE49-F238E27FC236}">
                    <a16:creationId xmlns:a16="http://schemas.microsoft.com/office/drawing/2014/main" id="{00D5664A-A1F0-A949-A8CA-655401E4D4CB}"/>
                  </a:ext>
                </a:extLst>
              </p:cNvPr>
              <p:cNvGrpSpPr/>
              <p:nvPr/>
            </p:nvGrpSpPr>
            <p:grpSpPr>
              <a:xfrm>
                <a:off x="1244508" y="6689164"/>
                <a:ext cx="3949992" cy="532648"/>
                <a:chOff x="1432767" y="3085352"/>
                <a:chExt cx="3949992" cy="532648"/>
              </a:xfrm>
            </p:grpSpPr>
            <p:cxnSp>
              <p:nvCxnSpPr>
                <p:cNvPr id="3083" name="Straight Connector 3082">
                  <a:extLst>
                    <a:ext uri="{FF2B5EF4-FFF2-40B4-BE49-F238E27FC236}">
                      <a16:creationId xmlns:a16="http://schemas.microsoft.com/office/drawing/2014/main" id="{175D2943-8C53-B846-A1FB-8D093DB37E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264355" y="3086100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4" name="Straight Connector 3083">
                  <a:extLst>
                    <a:ext uri="{FF2B5EF4-FFF2-40B4-BE49-F238E27FC236}">
                      <a16:creationId xmlns:a16="http://schemas.microsoft.com/office/drawing/2014/main" id="{E1669996-7B56-F74E-875E-35BCD5F4FFBF}"/>
                    </a:ext>
                  </a:extLst>
                </p:cNvPr>
                <p:cNvCxnSpPr/>
                <p:nvPr/>
              </p:nvCxnSpPr>
              <p:spPr bwMode="auto">
                <a:xfrm flipH="1">
                  <a:off x="1432767" y="3085352"/>
                  <a:ext cx="1588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5" name="Straight Connector 3084">
                  <a:extLst>
                    <a:ext uri="{FF2B5EF4-FFF2-40B4-BE49-F238E27FC236}">
                      <a16:creationId xmlns:a16="http://schemas.microsoft.com/office/drawing/2014/main" id="{335C4751-6134-4445-9E05-74D8E7B3B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3010952" y="3094877"/>
                  <a:ext cx="0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6" name="Straight Connector 3085">
                  <a:extLst>
                    <a:ext uri="{FF2B5EF4-FFF2-40B4-BE49-F238E27FC236}">
                      <a16:creationId xmlns:a16="http://schemas.microsoft.com/office/drawing/2014/main" id="{8D139D2E-1302-7546-B462-A18F974358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588152" y="3086100"/>
                  <a:ext cx="1587" cy="5143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7" name="Straight Connector 3086">
                  <a:extLst>
                    <a:ext uri="{FF2B5EF4-FFF2-40B4-BE49-F238E27FC236}">
                      <a16:creationId xmlns:a16="http://schemas.microsoft.com/office/drawing/2014/main" id="{2FFC66DB-3A85-8B4A-9B1C-1731B6A99D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502755" y="3091702"/>
                  <a:ext cx="1269273" cy="5190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8" name="Straight Connector 3087">
                  <a:extLst>
                    <a:ext uri="{FF2B5EF4-FFF2-40B4-BE49-F238E27FC236}">
                      <a16:creationId xmlns:a16="http://schemas.microsoft.com/office/drawing/2014/main" id="{6E69E744-CB08-3B4A-8FCA-762DD1B588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50155" y="3091702"/>
                  <a:ext cx="1417185" cy="5262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9" name="Straight Connector 3088">
                  <a:extLst>
                    <a:ext uri="{FF2B5EF4-FFF2-40B4-BE49-F238E27FC236}">
                      <a16:creationId xmlns:a16="http://schemas.microsoft.com/office/drawing/2014/main" id="{914D49B1-78BD-974C-929D-9FC4209A924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780206" y="3340359"/>
                  <a:ext cx="565231" cy="2521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0" name="Straight Connector 3089">
                  <a:extLst>
                    <a:ext uri="{FF2B5EF4-FFF2-40B4-BE49-F238E27FC236}">
                      <a16:creationId xmlns:a16="http://schemas.microsoft.com/office/drawing/2014/main" id="{95EC5C6D-551C-4E4D-9005-48004A15BD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32664" y="3086100"/>
                  <a:ext cx="2609091" cy="4731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1" name="Straight Connector 3090">
                  <a:extLst>
                    <a:ext uri="{FF2B5EF4-FFF2-40B4-BE49-F238E27FC236}">
                      <a16:creationId xmlns:a16="http://schemas.microsoft.com/office/drawing/2014/main" id="{A8B61312-24A5-024A-A25D-9EFB96E317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230270" y="3253273"/>
                  <a:ext cx="2052963" cy="334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2" name="Straight Connector 3091">
                  <a:extLst>
                    <a:ext uri="{FF2B5EF4-FFF2-40B4-BE49-F238E27FC236}">
                      <a16:creationId xmlns:a16="http://schemas.microsoft.com/office/drawing/2014/main" id="{9572A0D5-D9AB-0744-A8D3-12C2CD41D5A3}"/>
                    </a:ext>
                  </a:extLst>
                </p:cNvPr>
                <p:cNvCxnSpPr>
                  <a:cxnSpLocks/>
                  <a:endCxn id="1226" idx="3"/>
                </p:cNvCxnSpPr>
                <p:nvPr/>
              </p:nvCxnSpPr>
              <p:spPr bwMode="auto">
                <a:xfrm flipH="1">
                  <a:off x="1802901" y="3147527"/>
                  <a:ext cx="3530096" cy="4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3" name="Straight Connector 3092">
                  <a:extLst>
                    <a:ext uri="{FF2B5EF4-FFF2-40B4-BE49-F238E27FC236}">
                      <a16:creationId xmlns:a16="http://schemas.microsoft.com/office/drawing/2014/main" id="{9D6AE407-46DB-C54E-9BE2-22612E83F80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444739" y="3093289"/>
                  <a:ext cx="1552575" cy="517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4" name="Straight Connector 3093">
                  <a:extLst>
                    <a:ext uri="{FF2B5EF4-FFF2-40B4-BE49-F238E27FC236}">
                      <a16:creationId xmlns:a16="http://schemas.microsoft.com/office/drawing/2014/main" id="{26B54E90-78AC-0940-ABE4-C07F7CD72499}"/>
                    </a:ext>
                  </a:extLst>
                </p:cNvPr>
                <p:cNvCxnSpPr/>
                <p:nvPr/>
              </p:nvCxnSpPr>
              <p:spPr bwMode="auto">
                <a:xfrm>
                  <a:off x="1585177" y="3086100"/>
                  <a:ext cx="3014662" cy="5254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5" name="Straight Connector 3094">
                  <a:extLst>
                    <a:ext uri="{FF2B5EF4-FFF2-40B4-BE49-F238E27FC236}">
                      <a16:creationId xmlns:a16="http://schemas.microsoft.com/office/drawing/2014/main" id="{BB355839-A2DA-7542-A1F0-8B638010C02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650240" y="3086100"/>
                  <a:ext cx="3682756" cy="4844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6" name="Straight Connector 3095">
                  <a:extLst>
                    <a:ext uri="{FF2B5EF4-FFF2-40B4-BE49-F238E27FC236}">
                      <a16:creationId xmlns:a16="http://schemas.microsoft.com/office/drawing/2014/main" id="{AFF83015-517B-0142-B53B-7B31247298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4665026" y="3086101"/>
                  <a:ext cx="674190" cy="2044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7" name="Straight Connector 3096">
                  <a:extLst>
                    <a:ext uri="{FF2B5EF4-FFF2-40B4-BE49-F238E27FC236}">
                      <a16:creationId xmlns:a16="http://schemas.microsoft.com/office/drawing/2014/main" id="{4F8B8893-E4D1-1840-8A4B-BE3FD3DCBA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419946" y="3086100"/>
                  <a:ext cx="1962813" cy="3662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9" name="Group 3058">
                <a:extLst>
                  <a:ext uri="{FF2B5EF4-FFF2-40B4-BE49-F238E27FC236}">
                    <a16:creationId xmlns:a16="http://schemas.microsoft.com/office/drawing/2014/main" id="{3140D7AC-6ED1-9A44-BA2E-47D7D7C6E0C8}"/>
                  </a:ext>
                </a:extLst>
              </p:cNvPr>
              <p:cNvGrpSpPr/>
              <p:nvPr/>
            </p:nvGrpSpPr>
            <p:grpSpPr>
              <a:xfrm>
                <a:off x="788896" y="6230951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76" name="Rectangle 3075">
                  <a:extLst>
                    <a:ext uri="{FF2B5EF4-FFF2-40B4-BE49-F238E27FC236}">
                      <a16:creationId xmlns:a16="http://schemas.microsoft.com/office/drawing/2014/main" id="{65F2DD55-41FC-F14A-AD4D-2F8C30E94131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7" name="Freeform 3076">
                  <a:extLst>
                    <a:ext uri="{FF2B5EF4-FFF2-40B4-BE49-F238E27FC236}">
                      <a16:creationId xmlns:a16="http://schemas.microsoft.com/office/drawing/2014/main" id="{D0E35A57-DF1E-AA49-984F-36CCA7C9EEB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8" name="Group 3077">
                  <a:extLst>
                    <a:ext uri="{FF2B5EF4-FFF2-40B4-BE49-F238E27FC236}">
                      <a16:creationId xmlns:a16="http://schemas.microsoft.com/office/drawing/2014/main" id="{B529F89C-3BA9-AE40-A981-7B14BC160CC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9" name="Freeform 3078">
                    <a:extLst>
                      <a:ext uri="{FF2B5EF4-FFF2-40B4-BE49-F238E27FC236}">
                        <a16:creationId xmlns:a16="http://schemas.microsoft.com/office/drawing/2014/main" id="{F2874D99-BA7D-844E-9F8D-094E4757A8CE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0" name="Freeform 3079">
                    <a:extLst>
                      <a:ext uri="{FF2B5EF4-FFF2-40B4-BE49-F238E27FC236}">
                        <a16:creationId xmlns:a16="http://schemas.microsoft.com/office/drawing/2014/main" id="{7C73F02C-1F19-154A-9E93-AE6CED05F6F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1" name="Freeform 3080">
                    <a:extLst>
                      <a:ext uri="{FF2B5EF4-FFF2-40B4-BE49-F238E27FC236}">
                        <a16:creationId xmlns:a16="http://schemas.microsoft.com/office/drawing/2014/main" id="{D8E386A9-FF6E-BF45-8B50-812AE75B52D0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2" name="Freeform 3081">
                    <a:extLst>
                      <a:ext uri="{FF2B5EF4-FFF2-40B4-BE49-F238E27FC236}">
                        <a16:creationId xmlns:a16="http://schemas.microsoft.com/office/drawing/2014/main" id="{74DDB5D4-4E2B-FB45-9880-D20DB776284E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0" name="Group 3059">
                <a:extLst>
                  <a:ext uri="{FF2B5EF4-FFF2-40B4-BE49-F238E27FC236}">
                    <a16:creationId xmlns:a16="http://schemas.microsoft.com/office/drawing/2014/main" id="{BC869BBF-206C-7241-AFC1-DE22F47AB04D}"/>
                  </a:ext>
                </a:extLst>
              </p:cNvPr>
              <p:cNvGrpSpPr/>
              <p:nvPr/>
            </p:nvGrpSpPr>
            <p:grpSpPr>
              <a:xfrm>
                <a:off x="2375579" y="62308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9" name="Rectangle 3068">
                  <a:extLst>
                    <a:ext uri="{FF2B5EF4-FFF2-40B4-BE49-F238E27FC236}">
                      <a16:creationId xmlns:a16="http://schemas.microsoft.com/office/drawing/2014/main" id="{1FF3ED74-7BF9-E24B-9C34-9A401E0C926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70" name="Freeform 3069">
                  <a:extLst>
                    <a:ext uri="{FF2B5EF4-FFF2-40B4-BE49-F238E27FC236}">
                      <a16:creationId xmlns:a16="http://schemas.microsoft.com/office/drawing/2014/main" id="{CA370EC7-DF7B-5D46-9712-C639D9F18EA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71" name="Group 3070">
                  <a:extLst>
                    <a:ext uri="{FF2B5EF4-FFF2-40B4-BE49-F238E27FC236}">
                      <a16:creationId xmlns:a16="http://schemas.microsoft.com/office/drawing/2014/main" id="{43967748-D0EB-564E-897F-87E5AD4F65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72" name="Freeform 3071">
                    <a:extLst>
                      <a:ext uri="{FF2B5EF4-FFF2-40B4-BE49-F238E27FC236}">
                        <a16:creationId xmlns:a16="http://schemas.microsoft.com/office/drawing/2014/main" id="{E57B1EC7-422F-9046-9D22-45CDFEDD0F1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3" name="Freeform 3072">
                    <a:extLst>
                      <a:ext uri="{FF2B5EF4-FFF2-40B4-BE49-F238E27FC236}">
                        <a16:creationId xmlns:a16="http://schemas.microsoft.com/office/drawing/2014/main" id="{AF284FE1-A58B-054C-BBE1-92A07DA5ECF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4" name="Freeform 3073">
                    <a:extLst>
                      <a:ext uri="{FF2B5EF4-FFF2-40B4-BE49-F238E27FC236}">
                        <a16:creationId xmlns:a16="http://schemas.microsoft.com/office/drawing/2014/main" id="{1E52E4D8-2A67-E640-A1C7-6CAF143C6C6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5" name="Freeform 3074">
                    <a:extLst>
                      <a:ext uri="{FF2B5EF4-FFF2-40B4-BE49-F238E27FC236}">
                        <a16:creationId xmlns:a16="http://schemas.microsoft.com/office/drawing/2014/main" id="{2E0C6C21-6B28-8149-9731-AD90D6080565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061" name="Group 3060">
                <a:extLst>
                  <a:ext uri="{FF2B5EF4-FFF2-40B4-BE49-F238E27FC236}">
                    <a16:creationId xmlns:a16="http://schemas.microsoft.com/office/drawing/2014/main" id="{0D9A2DC1-E2A0-8B49-BC65-EF590531893F}"/>
                  </a:ext>
                </a:extLst>
              </p:cNvPr>
              <p:cNvGrpSpPr/>
              <p:nvPr/>
            </p:nvGrpSpPr>
            <p:grpSpPr>
              <a:xfrm>
                <a:off x="3946379" y="6235680"/>
                <a:ext cx="914400" cy="479686"/>
                <a:chOff x="3668110" y="2448910"/>
                <a:chExt cx="3794234" cy="2165130"/>
              </a:xfrm>
            </p:grpSpPr>
            <p:sp>
              <p:nvSpPr>
                <p:cNvPr id="3062" name="Rectangle 3061">
                  <a:extLst>
                    <a:ext uri="{FF2B5EF4-FFF2-40B4-BE49-F238E27FC236}">
                      <a16:creationId xmlns:a16="http://schemas.microsoft.com/office/drawing/2014/main" id="{8100B0E3-4A8F-8D4A-BB09-B32AAB92255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063" name="Freeform 3062">
                  <a:extLst>
                    <a:ext uri="{FF2B5EF4-FFF2-40B4-BE49-F238E27FC236}">
                      <a16:creationId xmlns:a16="http://schemas.microsoft.com/office/drawing/2014/main" id="{A276F674-6C35-8646-A79B-54F9E67744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3064" name="Group 3063">
                  <a:extLst>
                    <a:ext uri="{FF2B5EF4-FFF2-40B4-BE49-F238E27FC236}">
                      <a16:creationId xmlns:a16="http://schemas.microsoft.com/office/drawing/2014/main" id="{E6253800-7E5E-9F4B-9A9D-D7244313B51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065" name="Freeform 3064">
                    <a:extLst>
                      <a:ext uri="{FF2B5EF4-FFF2-40B4-BE49-F238E27FC236}">
                        <a16:creationId xmlns:a16="http://schemas.microsoft.com/office/drawing/2014/main" id="{C2A612AD-111A-5648-83E5-8CA5A6B94D1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6" name="Freeform 3065">
                    <a:extLst>
                      <a:ext uri="{FF2B5EF4-FFF2-40B4-BE49-F238E27FC236}">
                        <a16:creationId xmlns:a16="http://schemas.microsoft.com/office/drawing/2014/main" id="{C50DA183-5602-D647-8B32-32B479DCFD7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7" name="Freeform 3066">
                    <a:extLst>
                      <a:ext uri="{FF2B5EF4-FFF2-40B4-BE49-F238E27FC236}">
                        <a16:creationId xmlns:a16="http://schemas.microsoft.com/office/drawing/2014/main" id="{D5DBDF11-F674-0C41-9DB5-D19B01C5199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8" name="Freeform 3067">
                    <a:extLst>
                      <a:ext uri="{FF2B5EF4-FFF2-40B4-BE49-F238E27FC236}">
                        <a16:creationId xmlns:a16="http://schemas.microsoft.com/office/drawing/2014/main" id="{3BA9A9C9-984A-7548-AE42-9CCCC2740FA7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346BDE69-7F29-2B4E-A42B-FE248DD7BE9F}"/>
                </a:ext>
              </a:extLst>
            </p:cNvPr>
            <p:cNvGrpSpPr/>
            <p:nvPr/>
          </p:nvGrpSpPr>
          <p:grpSpPr>
            <a:xfrm>
              <a:off x="628478" y="3550503"/>
              <a:ext cx="4630262" cy="1935897"/>
              <a:chOff x="628478" y="3550503"/>
              <a:chExt cx="4630262" cy="1935897"/>
            </a:xfrm>
          </p:grpSpPr>
          <p:grpSp>
            <p:nvGrpSpPr>
              <p:cNvPr id="1205" name="Group 1204">
                <a:extLst>
                  <a:ext uri="{FF2B5EF4-FFF2-40B4-BE49-F238E27FC236}">
                    <a16:creationId xmlns:a16="http://schemas.microsoft.com/office/drawing/2014/main" id="{AE4C8752-0416-094C-AB14-9A70730BB9B6}"/>
                  </a:ext>
                </a:extLst>
              </p:cNvPr>
              <p:cNvGrpSpPr/>
              <p:nvPr/>
            </p:nvGrpSpPr>
            <p:grpSpPr>
              <a:xfrm>
                <a:off x="3833361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6CE2CD44-56F5-EB47-8DBA-51572A017262}"/>
                    </a:ext>
                  </a:extLst>
                </p:cNvPr>
                <p:cNvCxnSpPr>
                  <a:cxnSpLocks/>
                  <a:endCxn id="2057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CAC8DDA9-C46C-A144-98D2-B0DEEB6C60BB}"/>
                    </a:ext>
                  </a:extLst>
                </p:cNvPr>
                <p:cNvCxnSpPr>
                  <a:cxnSpLocks/>
                  <a:endCxn id="1925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6" name="Straight Connector 1765">
                  <a:extLst>
                    <a:ext uri="{FF2B5EF4-FFF2-40B4-BE49-F238E27FC236}">
                      <a16:creationId xmlns:a16="http://schemas.microsoft.com/office/drawing/2014/main" id="{06BF78A7-92CA-CA4B-B530-84C44A946FAA}"/>
                    </a:ext>
                  </a:extLst>
                </p:cNvPr>
                <p:cNvCxnSpPr>
                  <a:cxnSpLocks/>
                  <a:endCxn id="180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7" name="Group 1766">
                  <a:extLst>
                    <a:ext uri="{FF2B5EF4-FFF2-40B4-BE49-F238E27FC236}">
                      <a16:creationId xmlns:a16="http://schemas.microsoft.com/office/drawing/2014/main" id="{C33CC71B-DA15-CC44-A816-9958BCB69FE8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63" name="Group 506">
                    <a:extLst>
                      <a:ext uri="{FF2B5EF4-FFF2-40B4-BE49-F238E27FC236}">
                        <a16:creationId xmlns:a16="http://schemas.microsoft.com/office/drawing/2014/main" id="{820A6A31-F680-674D-B607-DA059CA36B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7B843721-7103-9047-8090-C9421869B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3" name="Straight Connector 2062">
                      <a:extLst>
                        <a:ext uri="{FF2B5EF4-FFF2-40B4-BE49-F238E27FC236}">
                          <a16:creationId xmlns:a16="http://schemas.microsoft.com/office/drawing/2014/main" id="{F11CCD3B-B19B-8C47-BD9B-A2B615BD17B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57E60E1C-7481-A144-A8A6-49FAE749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65" name="Straight Connector 2064">
                      <a:extLst>
                        <a:ext uri="{FF2B5EF4-FFF2-40B4-BE49-F238E27FC236}">
                          <a16:creationId xmlns:a16="http://schemas.microsoft.com/office/drawing/2014/main" id="{B9D1F255-593F-4C43-8188-76938676B5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40D25914-A8B6-8248-ADE2-0199CFF6E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C32FA55A-2BA5-AD48-B541-59B075A0D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2077" name="Straight Connector 2076">
                      <a:extLst>
                        <a:ext uri="{FF2B5EF4-FFF2-40B4-BE49-F238E27FC236}">
                          <a16:creationId xmlns:a16="http://schemas.microsoft.com/office/drawing/2014/main" id="{214F1904-38BE-5848-ADAB-8EB6B2D48D7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78" name="Group 544">
                      <a:extLst>
                        <a:ext uri="{FF2B5EF4-FFF2-40B4-BE49-F238E27FC236}">
                          <a16:creationId xmlns:a16="http://schemas.microsoft.com/office/drawing/2014/main" id="{A155F33F-D4F8-A344-A6A0-030C340486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6" name="Straight Connector 3055">
                        <a:extLst>
                          <a:ext uri="{FF2B5EF4-FFF2-40B4-BE49-F238E27FC236}">
                            <a16:creationId xmlns:a16="http://schemas.microsoft.com/office/drawing/2014/main" id="{AF2FE807-3CB1-404F-820E-7A40C52F619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7" name="Straight Connector 3056">
                        <a:extLst>
                          <a:ext uri="{FF2B5EF4-FFF2-40B4-BE49-F238E27FC236}">
                            <a16:creationId xmlns:a16="http://schemas.microsoft.com/office/drawing/2014/main" id="{55B78B50-7CF5-3142-A753-F647CFD4199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0" name="Group 547">
                      <a:extLst>
                        <a:ext uri="{FF2B5EF4-FFF2-40B4-BE49-F238E27FC236}">
                          <a16:creationId xmlns:a16="http://schemas.microsoft.com/office/drawing/2014/main" id="{351ED001-02BD-D14E-A3E4-011FECFFD7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4" name="Straight Connector 3053">
                        <a:extLst>
                          <a:ext uri="{FF2B5EF4-FFF2-40B4-BE49-F238E27FC236}">
                            <a16:creationId xmlns:a16="http://schemas.microsoft.com/office/drawing/2014/main" id="{E477498A-08D5-0544-9FE5-148AB87D3B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5" name="Straight Connector 3054">
                        <a:extLst>
                          <a:ext uri="{FF2B5EF4-FFF2-40B4-BE49-F238E27FC236}">
                            <a16:creationId xmlns:a16="http://schemas.microsoft.com/office/drawing/2014/main" id="{75672AF8-854E-D34D-8FBA-3D1AB93C457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1" name="Group 549">
                      <a:extLst>
                        <a:ext uri="{FF2B5EF4-FFF2-40B4-BE49-F238E27FC236}">
                          <a16:creationId xmlns:a16="http://schemas.microsoft.com/office/drawing/2014/main" id="{214A42C3-0AFE-E544-80F5-14A55E920D3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52" name="Straight Connector 3051">
                        <a:extLst>
                          <a:ext uri="{FF2B5EF4-FFF2-40B4-BE49-F238E27FC236}">
                            <a16:creationId xmlns:a16="http://schemas.microsoft.com/office/drawing/2014/main" id="{B2CCFE0E-4032-A34E-95BB-7BC23E1FC6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3" name="Straight Connector 3052">
                        <a:extLst>
                          <a:ext uri="{FF2B5EF4-FFF2-40B4-BE49-F238E27FC236}">
                            <a16:creationId xmlns:a16="http://schemas.microsoft.com/office/drawing/2014/main" id="{68E83889-562D-9346-A563-D7C1B674D0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7" name="Group 550">
                      <a:extLst>
                        <a:ext uri="{FF2B5EF4-FFF2-40B4-BE49-F238E27FC236}">
                          <a16:creationId xmlns:a16="http://schemas.microsoft.com/office/drawing/2014/main" id="{86BDF945-EB27-144B-91D4-019F8DB21FD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7" name="Straight Connector 3046">
                        <a:extLst>
                          <a:ext uri="{FF2B5EF4-FFF2-40B4-BE49-F238E27FC236}">
                            <a16:creationId xmlns:a16="http://schemas.microsoft.com/office/drawing/2014/main" id="{ADBBBF9E-1954-0F44-9D70-8ABBCB35FB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1" name="Straight Connector 3050">
                        <a:extLst>
                          <a:ext uri="{FF2B5EF4-FFF2-40B4-BE49-F238E27FC236}">
                            <a16:creationId xmlns:a16="http://schemas.microsoft.com/office/drawing/2014/main" id="{66E25CCD-7C68-D148-9DBC-15D843E7D7C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88" name="Group 551">
                      <a:extLst>
                        <a:ext uri="{FF2B5EF4-FFF2-40B4-BE49-F238E27FC236}">
                          <a16:creationId xmlns:a16="http://schemas.microsoft.com/office/drawing/2014/main" id="{158B6D4D-57BF-6C40-B064-6A07FF419B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44" name="Straight Connector 3043">
                        <a:extLst>
                          <a:ext uri="{FF2B5EF4-FFF2-40B4-BE49-F238E27FC236}">
                            <a16:creationId xmlns:a16="http://schemas.microsoft.com/office/drawing/2014/main" id="{6DC838ED-A07C-0D47-BCC9-19D7023A3E9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5" name="Straight Connector 3044">
                        <a:extLst>
                          <a:ext uri="{FF2B5EF4-FFF2-40B4-BE49-F238E27FC236}">
                            <a16:creationId xmlns:a16="http://schemas.microsoft.com/office/drawing/2014/main" id="{625702D1-3EF4-2145-9FE8-C5C3F8DB96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0" name="Group 552">
                      <a:extLst>
                        <a:ext uri="{FF2B5EF4-FFF2-40B4-BE49-F238E27FC236}">
                          <a16:creationId xmlns:a16="http://schemas.microsoft.com/office/drawing/2014/main" id="{27D78A07-6812-474D-8DBC-0054D3E0F4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9" name="Straight Connector 3038">
                        <a:extLst>
                          <a:ext uri="{FF2B5EF4-FFF2-40B4-BE49-F238E27FC236}">
                            <a16:creationId xmlns:a16="http://schemas.microsoft.com/office/drawing/2014/main" id="{0DCAD10F-891C-3E4F-B503-5475792F8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1" name="Straight Connector 3040">
                        <a:extLst>
                          <a:ext uri="{FF2B5EF4-FFF2-40B4-BE49-F238E27FC236}">
                            <a16:creationId xmlns:a16="http://schemas.microsoft.com/office/drawing/2014/main" id="{E62DBFE0-E81C-7F41-BBAE-38178561D9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1" name="Group 555">
                      <a:extLst>
                        <a:ext uri="{FF2B5EF4-FFF2-40B4-BE49-F238E27FC236}">
                          <a16:creationId xmlns:a16="http://schemas.microsoft.com/office/drawing/2014/main" id="{9696C5C8-D888-1E48-8EED-024F511C88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5" name="Straight Connector 3034">
                        <a:extLst>
                          <a:ext uri="{FF2B5EF4-FFF2-40B4-BE49-F238E27FC236}">
                            <a16:creationId xmlns:a16="http://schemas.microsoft.com/office/drawing/2014/main" id="{EE72865C-5006-1044-BE96-B8488756462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7" name="Straight Connector 3036">
                        <a:extLst>
                          <a:ext uri="{FF2B5EF4-FFF2-40B4-BE49-F238E27FC236}">
                            <a16:creationId xmlns:a16="http://schemas.microsoft.com/office/drawing/2014/main" id="{432E9D74-15DA-1A47-A1D2-5ED636DEC43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2" name="Group 556">
                      <a:extLst>
                        <a:ext uri="{FF2B5EF4-FFF2-40B4-BE49-F238E27FC236}">
                          <a16:creationId xmlns:a16="http://schemas.microsoft.com/office/drawing/2014/main" id="{EAC83C57-706E-504A-8B54-8A4B36E94A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30" name="Straight Connector 3029">
                        <a:extLst>
                          <a:ext uri="{FF2B5EF4-FFF2-40B4-BE49-F238E27FC236}">
                            <a16:creationId xmlns:a16="http://schemas.microsoft.com/office/drawing/2014/main" id="{112072E4-7C5C-374F-82C1-766E9CACC4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33" name="Straight Connector 3032">
                        <a:extLst>
                          <a:ext uri="{FF2B5EF4-FFF2-40B4-BE49-F238E27FC236}">
                            <a16:creationId xmlns:a16="http://schemas.microsoft.com/office/drawing/2014/main" id="{998F2643-84CD-014F-B7B8-95F2AAA7B02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73" name="Group 557">
                      <a:extLst>
                        <a:ext uri="{FF2B5EF4-FFF2-40B4-BE49-F238E27FC236}">
                          <a16:creationId xmlns:a16="http://schemas.microsoft.com/office/drawing/2014/main" id="{6E03D32E-7A79-6A44-8F56-1BA3DBDAB8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4" name="Straight Connector 3023">
                        <a:extLst>
                          <a:ext uri="{FF2B5EF4-FFF2-40B4-BE49-F238E27FC236}">
                            <a16:creationId xmlns:a16="http://schemas.microsoft.com/office/drawing/2014/main" id="{9B343BF4-3EFD-C147-AC03-3F7E0756F6A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7" name="Straight Connector 3026">
                        <a:extLst>
                          <a:ext uri="{FF2B5EF4-FFF2-40B4-BE49-F238E27FC236}">
                            <a16:creationId xmlns:a16="http://schemas.microsoft.com/office/drawing/2014/main" id="{7F1F68E7-2CF6-BB4B-BACA-79796E2EAE6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20" name="Group 558">
                      <a:extLst>
                        <a:ext uri="{FF2B5EF4-FFF2-40B4-BE49-F238E27FC236}">
                          <a16:creationId xmlns:a16="http://schemas.microsoft.com/office/drawing/2014/main" id="{47CCBD37-E924-2947-A51B-0F759E42C71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3022" name="Straight Connector 3021">
                        <a:extLst>
                          <a:ext uri="{FF2B5EF4-FFF2-40B4-BE49-F238E27FC236}">
                            <a16:creationId xmlns:a16="http://schemas.microsoft.com/office/drawing/2014/main" id="{70B37EBA-5D38-2A41-ACA3-2890A422FD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23" name="Straight Connector 3022">
                        <a:extLst>
                          <a:ext uri="{FF2B5EF4-FFF2-40B4-BE49-F238E27FC236}">
                            <a16:creationId xmlns:a16="http://schemas.microsoft.com/office/drawing/2014/main" id="{4E46D241-E23A-664E-8089-7E60283FBE1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64" name="Straight Connector 1963">
                    <a:extLst>
                      <a:ext uri="{FF2B5EF4-FFF2-40B4-BE49-F238E27FC236}">
                        <a16:creationId xmlns:a16="http://schemas.microsoft.com/office/drawing/2014/main" id="{C8DF5AE1-CC07-754E-B752-EDA1600A02E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>
                    <a:extLst>
                      <a:ext uri="{FF2B5EF4-FFF2-40B4-BE49-F238E27FC236}">
                        <a16:creationId xmlns:a16="http://schemas.microsoft.com/office/drawing/2014/main" id="{7BAE0262-70B7-E840-BCA8-5CD0C968559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>
                    <a:extLst>
                      <a:ext uri="{FF2B5EF4-FFF2-40B4-BE49-F238E27FC236}">
                        <a16:creationId xmlns:a16="http://schemas.microsoft.com/office/drawing/2014/main" id="{F4C9908D-5279-0643-A4DF-8DC4E02C3B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>
                    <a:extLst>
                      <a:ext uri="{FF2B5EF4-FFF2-40B4-BE49-F238E27FC236}">
                        <a16:creationId xmlns:a16="http://schemas.microsoft.com/office/drawing/2014/main" id="{851E10A5-1785-6847-BA3F-E8FB9C0517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>
                    <a:extLst>
                      <a:ext uri="{FF2B5EF4-FFF2-40B4-BE49-F238E27FC236}">
                        <a16:creationId xmlns:a16="http://schemas.microsoft.com/office/drawing/2014/main" id="{1694A05E-5056-A04C-8C6D-C4749F9D6DF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>
                    <a:extLst>
                      <a:ext uri="{FF2B5EF4-FFF2-40B4-BE49-F238E27FC236}">
                        <a16:creationId xmlns:a16="http://schemas.microsoft.com/office/drawing/2014/main" id="{26086A3F-453B-454D-B9A2-87A8AFF1720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>
                    <a:extLst>
                      <a:ext uri="{FF2B5EF4-FFF2-40B4-BE49-F238E27FC236}">
                        <a16:creationId xmlns:a16="http://schemas.microsoft.com/office/drawing/2014/main" id="{BCA8B159-B678-9549-AE7B-F9B18A61685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>
                    <a:extLst>
                      <a:ext uri="{FF2B5EF4-FFF2-40B4-BE49-F238E27FC236}">
                        <a16:creationId xmlns:a16="http://schemas.microsoft.com/office/drawing/2014/main" id="{49640149-B860-A048-872D-DF7451A4E37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>
                    <a:extLst>
                      <a:ext uri="{FF2B5EF4-FFF2-40B4-BE49-F238E27FC236}">
                        <a16:creationId xmlns:a16="http://schemas.microsoft.com/office/drawing/2014/main" id="{B43A8DD3-E421-5542-828A-A83CA7E2054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>
                    <a:extLst>
                      <a:ext uri="{FF2B5EF4-FFF2-40B4-BE49-F238E27FC236}">
                        <a16:creationId xmlns:a16="http://schemas.microsoft.com/office/drawing/2014/main" id="{1260343D-42E4-F949-AEC9-34F6B7DD8F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>
                    <a:extLst>
                      <a:ext uri="{FF2B5EF4-FFF2-40B4-BE49-F238E27FC236}">
                        <a16:creationId xmlns:a16="http://schemas.microsoft.com/office/drawing/2014/main" id="{6F82EB58-9B1B-4342-A611-9E2FFB284B9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>
                    <a:extLst>
                      <a:ext uri="{FF2B5EF4-FFF2-40B4-BE49-F238E27FC236}">
                        <a16:creationId xmlns:a16="http://schemas.microsoft.com/office/drawing/2014/main" id="{8306EE82-0595-AF42-871A-BAC703066D2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>
                    <a:extLst>
                      <a:ext uri="{FF2B5EF4-FFF2-40B4-BE49-F238E27FC236}">
                        <a16:creationId xmlns:a16="http://schemas.microsoft.com/office/drawing/2014/main" id="{5E595CEC-0C14-F54F-8FE0-6917A4C6323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77" name="Group 1976">
                    <a:extLst>
                      <a:ext uri="{FF2B5EF4-FFF2-40B4-BE49-F238E27FC236}">
                        <a16:creationId xmlns:a16="http://schemas.microsoft.com/office/drawing/2014/main" id="{0745D159-EAAD-9E48-9C13-5EB188046DEF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CFDF6E04-417E-0E41-8F01-6FF890DF4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5" name="Freeform 2054">
                      <a:extLst>
                        <a:ext uri="{FF2B5EF4-FFF2-40B4-BE49-F238E27FC236}">
                          <a16:creationId xmlns:a16="http://schemas.microsoft.com/office/drawing/2014/main" id="{D74EC023-1C14-7C4E-8A0E-61F0F8E5B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2056" name="Group 2055">
                      <a:extLst>
                        <a:ext uri="{FF2B5EF4-FFF2-40B4-BE49-F238E27FC236}">
                          <a16:creationId xmlns:a16="http://schemas.microsoft.com/office/drawing/2014/main" id="{F1837BA6-DE78-9D44-87C8-DB80ECAF53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2057" name="Freeform 2056">
                        <a:extLst>
                          <a:ext uri="{FF2B5EF4-FFF2-40B4-BE49-F238E27FC236}">
                            <a16:creationId xmlns:a16="http://schemas.microsoft.com/office/drawing/2014/main" id="{8F56542B-B848-5E46-875D-13EBF4BAEF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59" name="Freeform 2058">
                        <a:extLst>
                          <a:ext uri="{FF2B5EF4-FFF2-40B4-BE49-F238E27FC236}">
                            <a16:creationId xmlns:a16="http://schemas.microsoft.com/office/drawing/2014/main" id="{7EF8111D-A790-F045-A0EB-2486F0A89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0" name="Freeform 2059">
                        <a:extLst>
                          <a:ext uri="{FF2B5EF4-FFF2-40B4-BE49-F238E27FC236}">
                            <a16:creationId xmlns:a16="http://schemas.microsoft.com/office/drawing/2014/main" id="{C8ADB1DE-6DAA-9147-BE5C-93722FD625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061" name="Freeform 2060">
                        <a:extLst>
                          <a:ext uri="{FF2B5EF4-FFF2-40B4-BE49-F238E27FC236}">
                            <a16:creationId xmlns:a16="http://schemas.microsoft.com/office/drawing/2014/main" id="{4818FBDB-370A-2A4E-BEEF-7B8A99A0A2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F0D2F3D1-38F5-A645-87CD-D87B611D54EB}"/>
                    </a:ext>
                  </a:extLst>
                </p:cNvPr>
                <p:cNvCxnSpPr>
                  <a:cxnSpLocks/>
                  <a:endCxn id="1863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9" name="Group 1768">
                  <a:extLst>
                    <a:ext uri="{FF2B5EF4-FFF2-40B4-BE49-F238E27FC236}">
                      <a16:creationId xmlns:a16="http://schemas.microsoft.com/office/drawing/2014/main" id="{CA352AAC-B2F9-4A4E-9DAC-E43EC538828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904" name="Group 506">
                    <a:extLst>
                      <a:ext uri="{FF2B5EF4-FFF2-40B4-BE49-F238E27FC236}">
                        <a16:creationId xmlns:a16="http://schemas.microsoft.com/office/drawing/2014/main" id="{BAA2C2B6-03BC-8240-9F9E-FEE46E1F7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5B4F1919-4B8E-E447-A481-6EAAD459C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7" name="Straight Connector 1926">
                      <a:extLst>
                        <a:ext uri="{FF2B5EF4-FFF2-40B4-BE49-F238E27FC236}">
                          <a16:creationId xmlns:a16="http://schemas.microsoft.com/office/drawing/2014/main" id="{DC0F08AC-87E7-1B49-B433-10B695A348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4C95702C-807F-8249-BEBB-41A460E8B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29" name="Straight Connector 1928">
                      <a:extLst>
                        <a:ext uri="{FF2B5EF4-FFF2-40B4-BE49-F238E27FC236}">
                          <a16:creationId xmlns:a16="http://schemas.microsoft.com/office/drawing/2014/main" id="{803114E1-3486-C840-A15F-384103BF24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7A836712-F773-7648-AD0F-7A53F4976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B72EF558-6E01-484E-B3A7-F59AF794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932" name="Straight Connector 1931">
                      <a:extLst>
                        <a:ext uri="{FF2B5EF4-FFF2-40B4-BE49-F238E27FC236}">
                          <a16:creationId xmlns:a16="http://schemas.microsoft.com/office/drawing/2014/main" id="{3015A30D-9CC8-6B4D-82B3-FD8F962032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33" name="Group 544">
                      <a:extLst>
                        <a:ext uri="{FF2B5EF4-FFF2-40B4-BE49-F238E27FC236}">
                          <a16:creationId xmlns:a16="http://schemas.microsoft.com/office/drawing/2014/main" id="{56142B7F-FE13-E34E-B586-A6D150EF59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61" name="Straight Connector 1960">
                        <a:extLst>
                          <a:ext uri="{FF2B5EF4-FFF2-40B4-BE49-F238E27FC236}">
                            <a16:creationId xmlns:a16="http://schemas.microsoft.com/office/drawing/2014/main" id="{1F19926B-5C24-114D-BC8C-A6ACBA89869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2" name="Straight Connector 1961">
                        <a:extLst>
                          <a:ext uri="{FF2B5EF4-FFF2-40B4-BE49-F238E27FC236}">
                            <a16:creationId xmlns:a16="http://schemas.microsoft.com/office/drawing/2014/main" id="{9B30A9C1-93BF-DA4A-9BA4-5F10A262A9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4" name="Group 547">
                      <a:extLst>
                        <a:ext uri="{FF2B5EF4-FFF2-40B4-BE49-F238E27FC236}">
                          <a16:creationId xmlns:a16="http://schemas.microsoft.com/office/drawing/2014/main" id="{E16C3A57-D7F6-B141-89A3-E345E65B0C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9" name="Straight Connector 1958">
                        <a:extLst>
                          <a:ext uri="{FF2B5EF4-FFF2-40B4-BE49-F238E27FC236}">
                            <a16:creationId xmlns:a16="http://schemas.microsoft.com/office/drawing/2014/main" id="{FDE4A568-169A-694C-AB46-9B5D1B3F014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0" name="Straight Connector 1959">
                        <a:extLst>
                          <a:ext uri="{FF2B5EF4-FFF2-40B4-BE49-F238E27FC236}">
                            <a16:creationId xmlns:a16="http://schemas.microsoft.com/office/drawing/2014/main" id="{D05FB7CD-9B82-EE4B-B4F7-44C7EC2BD1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5" name="Group 549">
                      <a:extLst>
                        <a:ext uri="{FF2B5EF4-FFF2-40B4-BE49-F238E27FC236}">
                          <a16:creationId xmlns:a16="http://schemas.microsoft.com/office/drawing/2014/main" id="{538D86D7-8D3A-BC41-80A6-8E2DCAEB54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7" name="Straight Connector 1956">
                        <a:extLst>
                          <a:ext uri="{FF2B5EF4-FFF2-40B4-BE49-F238E27FC236}">
                            <a16:creationId xmlns:a16="http://schemas.microsoft.com/office/drawing/2014/main" id="{D819C5B5-3C1B-394D-BFC6-A0E08DC59F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8" name="Straight Connector 1957">
                        <a:extLst>
                          <a:ext uri="{FF2B5EF4-FFF2-40B4-BE49-F238E27FC236}">
                            <a16:creationId xmlns:a16="http://schemas.microsoft.com/office/drawing/2014/main" id="{3CD5E4B2-F09F-2343-9236-A5EC65D4B70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6" name="Group 550">
                      <a:extLst>
                        <a:ext uri="{FF2B5EF4-FFF2-40B4-BE49-F238E27FC236}">
                          <a16:creationId xmlns:a16="http://schemas.microsoft.com/office/drawing/2014/main" id="{464256DE-8246-4543-A9A9-4EB8A85968A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5" name="Straight Connector 1954">
                        <a:extLst>
                          <a:ext uri="{FF2B5EF4-FFF2-40B4-BE49-F238E27FC236}">
                            <a16:creationId xmlns:a16="http://schemas.microsoft.com/office/drawing/2014/main" id="{7AA48AC2-13E9-A842-801D-B344EFA51BE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6" name="Straight Connector 1955">
                        <a:extLst>
                          <a:ext uri="{FF2B5EF4-FFF2-40B4-BE49-F238E27FC236}">
                            <a16:creationId xmlns:a16="http://schemas.microsoft.com/office/drawing/2014/main" id="{504314BC-4ACC-9F44-A002-6E9F9A619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7" name="Group 551">
                      <a:extLst>
                        <a:ext uri="{FF2B5EF4-FFF2-40B4-BE49-F238E27FC236}">
                          <a16:creationId xmlns:a16="http://schemas.microsoft.com/office/drawing/2014/main" id="{424C3066-6623-4545-99E3-8E91AEDD3C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3" name="Straight Connector 1952">
                        <a:extLst>
                          <a:ext uri="{FF2B5EF4-FFF2-40B4-BE49-F238E27FC236}">
                            <a16:creationId xmlns:a16="http://schemas.microsoft.com/office/drawing/2014/main" id="{07B6F465-B51F-2643-8D93-EAC1401B3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4" name="Straight Connector 1953">
                        <a:extLst>
                          <a:ext uri="{FF2B5EF4-FFF2-40B4-BE49-F238E27FC236}">
                            <a16:creationId xmlns:a16="http://schemas.microsoft.com/office/drawing/2014/main" id="{765D73A4-AB50-274A-8452-AA645A631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8" name="Group 552">
                      <a:extLst>
                        <a:ext uri="{FF2B5EF4-FFF2-40B4-BE49-F238E27FC236}">
                          <a16:creationId xmlns:a16="http://schemas.microsoft.com/office/drawing/2014/main" id="{424B63D3-41BC-AB41-80F5-6057645320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51" name="Straight Connector 1950">
                        <a:extLst>
                          <a:ext uri="{FF2B5EF4-FFF2-40B4-BE49-F238E27FC236}">
                            <a16:creationId xmlns:a16="http://schemas.microsoft.com/office/drawing/2014/main" id="{3F1CA7F7-A091-4A48-BCD7-0702A0888B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2" name="Straight Connector 1951">
                        <a:extLst>
                          <a:ext uri="{FF2B5EF4-FFF2-40B4-BE49-F238E27FC236}">
                            <a16:creationId xmlns:a16="http://schemas.microsoft.com/office/drawing/2014/main" id="{0CA19FF4-CAB5-424C-98C7-68D5B8B032D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9" name="Group 555">
                      <a:extLst>
                        <a:ext uri="{FF2B5EF4-FFF2-40B4-BE49-F238E27FC236}">
                          <a16:creationId xmlns:a16="http://schemas.microsoft.com/office/drawing/2014/main" id="{A371BE59-CD39-DF4A-A316-6A80056C0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9" name="Straight Connector 1948">
                        <a:extLst>
                          <a:ext uri="{FF2B5EF4-FFF2-40B4-BE49-F238E27FC236}">
                            <a16:creationId xmlns:a16="http://schemas.microsoft.com/office/drawing/2014/main" id="{DEEA222E-99F4-5C49-B6B5-E5E2623D29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0" name="Straight Connector 1949">
                        <a:extLst>
                          <a:ext uri="{FF2B5EF4-FFF2-40B4-BE49-F238E27FC236}">
                            <a16:creationId xmlns:a16="http://schemas.microsoft.com/office/drawing/2014/main" id="{D6FCD980-D46F-E742-8028-3C4B169AF2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0" name="Group 556">
                      <a:extLst>
                        <a:ext uri="{FF2B5EF4-FFF2-40B4-BE49-F238E27FC236}">
                          <a16:creationId xmlns:a16="http://schemas.microsoft.com/office/drawing/2014/main" id="{0F6CC34A-2A92-4448-8A9A-FDBC3D37F7F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7" name="Straight Connector 1946">
                        <a:extLst>
                          <a:ext uri="{FF2B5EF4-FFF2-40B4-BE49-F238E27FC236}">
                            <a16:creationId xmlns:a16="http://schemas.microsoft.com/office/drawing/2014/main" id="{37835690-FA23-954F-9F8A-E5568883A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8" name="Straight Connector 1947">
                        <a:extLst>
                          <a:ext uri="{FF2B5EF4-FFF2-40B4-BE49-F238E27FC236}">
                            <a16:creationId xmlns:a16="http://schemas.microsoft.com/office/drawing/2014/main" id="{21B5D607-F6A8-6744-9A27-09F60F7968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1" name="Group 557">
                      <a:extLst>
                        <a:ext uri="{FF2B5EF4-FFF2-40B4-BE49-F238E27FC236}">
                          <a16:creationId xmlns:a16="http://schemas.microsoft.com/office/drawing/2014/main" id="{470CF683-D009-F34D-BED0-D1A29A1FC8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5" name="Straight Connector 1944">
                        <a:extLst>
                          <a:ext uri="{FF2B5EF4-FFF2-40B4-BE49-F238E27FC236}">
                            <a16:creationId xmlns:a16="http://schemas.microsoft.com/office/drawing/2014/main" id="{C9383C74-0F5E-044F-8D82-AC890EEF314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6" name="Straight Connector 1945">
                        <a:extLst>
                          <a:ext uri="{FF2B5EF4-FFF2-40B4-BE49-F238E27FC236}">
                            <a16:creationId xmlns:a16="http://schemas.microsoft.com/office/drawing/2014/main" id="{AE2B4C21-CDA5-F048-8B85-DA30F0EA35A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2" name="Group 558">
                      <a:extLst>
                        <a:ext uri="{FF2B5EF4-FFF2-40B4-BE49-F238E27FC236}">
                          <a16:creationId xmlns:a16="http://schemas.microsoft.com/office/drawing/2014/main" id="{8E98F5FE-28F2-B644-8E36-6B570022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43" name="Straight Connector 1942">
                        <a:extLst>
                          <a:ext uri="{FF2B5EF4-FFF2-40B4-BE49-F238E27FC236}">
                            <a16:creationId xmlns:a16="http://schemas.microsoft.com/office/drawing/2014/main" id="{69EF7653-18B7-E249-9EE5-37EB6FA1126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4" name="Straight Connector 1943">
                        <a:extLst>
                          <a:ext uri="{FF2B5EF4-FFF2-40B4-BE49-F238E27FC236}">
                            <a16:creationId xmlns:a16="http://schemas.microsoft.com/office/drawing/2014/main" id="{92C2DE87-3632-1149-8097-F01B20E110F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05" name="Straight Connector 1904">
                    <a:extLst>
                      <a:ext uri="{FF2B5EF4-FFF2-40B4-BE49-F238E27FC236}">
                        <a16:creationId xmlns:a16="http://schemas.microsoft.com/office/drawing/2014/main" id="{DF93FFCB-DADE-D04E-AA45-B888E6751B0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>
                    <a:extLst>
                      <a:ext uri="{FF2B5EF4-FFF2-40B4-BE49-F238E27FC236}">
                        <a16:creationId xmlns:a16="http://schemas.microsoft.com/office/drawing/2014/main" id="{487A1E77-6332-D249-967E-5B037A7556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>
                    <a:extLst>
                      <a:ext uri="{FF2B5EF4-FFF2-40B4-BE49-F238E27FC236}">
                        <a16:creationId xmlns:a16="http://schemas.microsoft.com/office/drawing/2014/main" id="{A41A11FB-AB2D-644D-B868-AAA5072FAC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>
                    <a:extLst>
                      <a:ext uri="{FF2B5EF4-FFF2-40B4-BE49-F238E27FC236}">
                        <a16:creationId xmlns:a16="http://schemas.microsoft.com/office/drawing/2014/main" id="{8A9E2543-D956-AE49-A181-22CBFBDE8AA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>
                    <a:extLst>
                      <a:ext uri="{FF2B5EF4-FFF2-40B4-BE49-F238E27FC236}">
                        <a16:creationId xmlns:a16="http://schemas.microsoft.com/office/drawing/2014/main" id="{4FA2B5C2-3BE7-BB4E-8F3E-4A4682398D6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>
                    <a:extLst>
                      <a:ext uri="{FF2B5EF4-FFF2-40B4-BE49-F238E27FC236}">
                        <a16:creationId xmlns:a16="http://schemas.microsoft.com/office/drawing/2014/main" id="{56D63D92-42C3-A347-9C69-3475F857F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>
                    <a:extLst>
                      <a:ext uri="{FF2B5EF4-FFF2-40B4-BE49-F238E27FC236}">
                        <a16:creationId xmlns:a16="http://schemas.microsoft.com/office/drawing/2014/main" id="{EDB40160-8D1F-C948-8BA6-12FF9CFDD34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>
                    <a:extLst>
                      <a:ext uri="{FF2B5EF4-FFF2-40B4-BE49-F238E27FC236}">
                        <a16:creationId xmlns:a16="http://schemas.microsoft.com/office/drawing/2014/main" id="{A8A2FC1F-4929-1D4F-849B-78F85DA3F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>
                    <a:extLst>
                      <a:ext uri="{FF2B5EF4-FFF2-40B4-BE49-F238E27FC236}">
                        <a16:creationId xmlns:a16="http://schemas.microsoft.com/office/drawing/2014/main" id="{3FA1DAC7-8ED7-994B-9B58-5EA3BD6A3D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4" name="Straight Connector 1913">
                    <a:extLst>
                      <a:ext uri="{FF2B5EF4-FFF2-40B4-BE49-F238E27FC236}">
                        <a16:creationId xmlns:a16="http://schemas.microsoft.com/office/drawing/2014/main" id="{6A7611B8-96FA-7446-8D83-2CC4A2DBC6B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>
                    <a:extLst>
                      <a:ext uri="{FF2B5EF4-FFF2-40B4-BE49-F238E27FC236}">
                        <a16:creationId xmlns:a16="http://schemas.microsoft.com/office/drawing/2014/main" id="{065F5C04-F54A-E041-8A1E-139BDD99132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>
                    <a:extLst>
                      <a:ext uri="{FF2B5EF4-FFF2-40B4-BE49-F238E27FC236}">
                        <a16:creationId xmlns:a16="http://schemas.microsoft.com/office/drawing/2014/main" id="{B8DEAE61-7619-6F4D-AF32-8B17A41CFE5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>
                    <a:extLst>
                      <a:ext uri="{FF2B5EF4-FFF2-40B4-BE49-F238E27FC236}">
                        <a16:creationId xmlns:a16="http://schemas.microsoft.com/office/drawing/2014/main" id="{E27021B7-B9D1-5B48-BBA5-3CBD75452B8A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8" name="Group 1917">
                    <a:extLst>
                      <a:ext uri="{FF2B5EF4-FFF2-40B4-BE49-F238E27FC236}">
                        <a16:creationId xmlns:a16="http://schemas.microsoft.com/office/drawing/2014/main" id="{4A4233BB-7AE5-E84F-81C7-A34BDEAB7B59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A7D4AA2B-5D77-034C-9B9A-BCFC1C1A0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20" name="Freeform 1919">
                      <a:extLst>
                        <a:ext uri="{FF2B5EF4-FFF2-40B4-BE49-F238E27FC236}">
                          <a16:creationId xmlns:a16="http://schemas.microsoft.com/office/drawing/2014/main" id="{7F078BB1-0B2A-C64B-856A-86004FB66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921" name="Group 1920">
                      <a:extLst>
                        <a:ext uri="{FF2B5EF4-FFF2-40B4-BE49-F238E27FC236}">
                          <a16:creationId xmlns:a16="http://schemas.microsoft.com/office/drawing/2014/main" id="{C2842D27-9101-D645-A712-E81592426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922" name="Freeform 1921">
                        <a:extLst>
                          <a:ext uri="{FF2B5EF4-FFF2-40B4-BE49-F238E27FC236}">
                            <a16:creationId xmlns:a16="http://schemas.microsoft.com/office/drawing/2014/main" id="{E9DD66B4-9D7D-2E4A-B741-ABDD40EF4F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3" name="Freeform 1922">
                        <a:extLst>
                          <a:ext uri="{FF2B5EF4-FFF2-40B4-BE49-F238E27FC236}">
                            <a16:creationId xmlns:a16="http://schemas.microsoft.com/office/drawing/2014/main" id="{DE7C4CB2-FDC4-924E-B8AC-3379A8F19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4" name="Freeform 1923">
                        <a:extLst>
                          <a:ext uri="{FF2B5EF4-FFF2-40B4-BE49-F238E27FC236}">
                            <a16:creationId xmlns:a16="http://schemas.microsoft.com/office/drawing/2014/main" id="{814B60D4-991A-6046-B09C-5364CF86FA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925" name="Freeform 1924">
                        <a:extLst>
                          <a:ext uri="{FF2B5EF4-FFF2-40B4-BE49-F238E27FC236}">
                            <a16:creationId xmlns:a16="http://schemas.microsoft.com/office/drawing/2014/main" id="{DB4E79ED-535C-A84A-B4E4-A02916124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0" name="Group 1769">
                  <a:extLst>
                    <a:ext uri="{FF2B5EF4-FFF2-40B4-BE49-F238E27FC236}">
                      <a16:creationId xmlns:a16="http://schemas.microsoft.com/office/drawing/2014/main" id="{E8E4BCC9-2A80-D148-AFBF-C3AC8EB8C713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845" name="Group 506">
                    <a:extLst>
                      <a:ext uri="{FF2B5EF4-FFF2-40B4-BE49-F238E27FC236}">
                        <a16:creationId xmlns:a16="http://schemas.microsoft.com/office/drawing/2014/main" id="{8AD98AFE-2745-6542-AB4D-DA4349D22EA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20331BAE-D8B1-A34D-9C32-EF544C9CD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68" name="Straight Connector 1867">
                      <a:extLst>
                        <a:ext uri="{FF2B5EF4-FFF2-40B4-BE49-F238E27FC236}">
                          <a16:creationId xmlns:a16="http://schemas.microsoft.com/office/drawing/2014/main" id="{ECB51275-1102-A642-A934-ACA661D4D68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95F4A108-6A3A-064D-8CC4-69FA26FABE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0" name="Straight Connector 1869">
                      <a:extLst>
                        <a:ext uri="{FF2B5EF4-FFF2-40B4-BE49-F238E27FC236}">
                          <a16:creationId xmlns:a16="http://schemas.microsoft.com/office/drawing/2014/main" id="{BE14819A-42D0-D144-9576-45C7DC9BDA3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A9AD9A96-4058-3D44-B21F-A63C6CD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80FB78DE-3B8D-B64A-AB9F-DC1252DC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73" name="Straight Connector 1872">
                      <a:extLst>
                        <a:ext uri="{FF2B5EF4-FFF2-40B4-BE49-F238E27FC236}">
                          <a16:creationId xmlns:a16="http://schemas.microsoft.com/office/drawing/2014/main" id="{3ED9780D-3319-FA4F-8515-535AF989931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74" name="Group 544">
                      <a:extLst>
                        <a:ext uri="{FF2B5EF4-FFF2-40B4-BE49-F238E27FC236}">
                          <a16:creationId xmlns:a16="http://schemas.microsoft.com/office/drawing/2014/main" id="{D3C3DE37-A367-AB47-840F-B1E273E7A5A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2" name="Straight Connector 1901">
                        <a:extLst>
                          <a:ext uri="{FF2B5EF4-FFF2-40B4-BE49-F238E27FC236}">
                            <a16:creationId xmlns:a16="http://schemas.microsoft.com/office/drawing/2014/main" id="{B9506ECF-F9F6-6548-885B-3DAF9EF77F0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3" name="Straight Connector 1902">
                        <a:extLst>
                          <a:ext uri="{FF2B5EF4-FFF2-40B4-BE49-F238E27FC236}">
                            <a16:creationId xmlns:a16="http://schemas.microsoft.com/office/drawing/2014/main" id="{34BB6F63-E423-4C46-9AB5-2E9D272406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5" name="Group 547">
                      <a:extLst>
                        <a:ext uri="{FF2B5EF4-FFF2-40B4-BE49-F238E27FC236}">
                          <a16:creationId xmlns:a16="http://schemas.microsoft.com/office/drawing/2014/main" id="{6A85D13A-0C40-EA45-A84D-E0385334CCE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900" name="Straight Connector 1899">
                        <a:extLst>
                          <a:ext uri="{FF2B5EF4-FFF2-40B4-BE49-F238E27FC236}">
                            <a16:creationId xmlns:a16="http://schemas.microsoft.com/office/drawing/2014/main" id="{0BA20186-39F6-B24F-89FB-6E0DE9A2BE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1" name="Straight Connector 1900">
                        <a:extLst>
                          <a:ext uri="{FF2B5EF4-FFF2-40B4-BE49-F238E27FC236}">
                            <a16:creationId xmlns:a16="http://schemas.microsoft.com/office/drawing/2014/main" id="{C03D37F7-80F2-004F-B445-C084D92920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6" name="Group 549">
                      <a:extLst>
                        <a:ext uri="{FF2B5EF4-FFF2-40B4-BE49-F238E27FC236}">
                          <a16:creationId xmlns:a16="http://schemas.microsoft.com/office/drawing/2014/main" id="{D339CD74-5CB1-C64E-A51F-7929278A78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8" name="Straight Connector 1897">
                        <a:extLst>
                          <a:ext uri="{FF2B5EF4-FFF2-40B4-BE49-F238E27FC236}">
                            <a16:creationId xmlns:a16="http://schemas.microsoft.com/office/drawing/2014/main" id="{2BB2E4CF-D16F-2B40-8E99-8584CE9746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9" name="Straight Connector 1898">
                        <a:extLst>
                          <a:ext uri="{FF2B5EF4-FFF2-40B4-BE49-F238E27FC236}">
                            <a16:creationId xmlns:a16="http://schemas.microsoft.com/office/drawing/2014/main" id="{E046FFD1-A21A-DB45-9643-0678D9BB79F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7" name="Group 550">
                      <a:extLst>
                        <a:ext uri="{FF2B5EF4-FFF2-40B4-BE49-F238E27FC236}">
                          <a16:creationId xmlns:a16="http://schemas.microsoft.com/office/drawing/2014/main" id="{ED2C390A-EFE0-B347-877F-9CFF8980B80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6" name="Straight Connector 1895">
                        <a:extLst>
                          <a:ext uri="{FF2B5EF4-FFF2-40B4-BE49-F238E27FC236}">
                            <a16:creationId xmlns:a16="http://schemas.microsoft.com/office/drawing/2014/main" id="{D00CEAEF-9510-F047-9320-9EB22DCB9E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7" name="Straight Connector 1896">
                        <a:extLst>
                          <a:ext uri="{FF2B5EF4-FFF2-40B4-BE49-F238E27FC236}">
                            <a16:creationId xmlns:a16="http://schemas.microsoft.com/office/drawing/2014/main" id="{3E800A9B-433A-A947-B44B-75BC66FD16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8" name="Group 551">
                      <a:extLst>
                        <a:ext uri="{FF2B5EF4-FFF2-40B4-BE49-F238E27FC236}">
                          <a16:creationId xmlns:a16="http://schemas.microsoft.com/office/drawing/2014/main" id="{17FA6B75-7523-4C43-8AE5-7B8FA3848D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4" name="Straight Connector 1893">
                        <a:extLst>
                          <a:ext uri="{FF2B5EF4-FFF2-40B4-BE49-F238E27FC236}">
                            <a16:creationId xmlns:a16="http://schemas.microsoft.com/office/drawing/2014/main" id="{33DED827-2F6F-0C48-ACD4-B18E567154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5" name="Straight Connector 1894">
                        <a:extLst>
                          <a:ext uri="{FF2B5EF4-FFF2-40B4-BE49-F238E27FC236}">
                            <a16:creationId xmlns:a16="http://schemas.microsoft.com/office/drawing/2014/main" id="{4D2FEB28-A9E2-0E4E-B856-3DEF0536D93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9" name="Group 552">
                      <a:extLst>
                        <a:ext uri="{FF2B5EF4-FFF2-40B4-BE49-F238E27FC236}">
                          <a16:creationId xmlns:a16="http://schemas.microsoft.com/office/drawing/2014/main" id="{BD69829A-2D42-2542-AC8B-A54B0DC79D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2" name="Straight Connector 1891">
                        <a:extLst>
                          <a:ext uri="{FF2B5EF4-FFF2-40B4-BE49-F238E27FC236}">
                            <a16:creationId xmlns:a16="http://schemas.microsoft.com/office/drawing/2014/main" id="{658F8BF4-1960-094C-9414-C070F7B452F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3" name="Straight Connector 1892">
                        <a:extLst>
                          <a:ext uri="{FF2B5EF4-FFF2-40B4-BE49-F238E27FC236}">
                            <a16:creationId xmlns:a16="http://schemas.microsoft.com/office/drawing/2014/main" id="{763E12A2-71EB-F84A-ACFE-1DE9C5C377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0" name="Group 555">
                      <a:extLst>
                        <a:ext uri="{FF2B5EF4-FFF2-40B4-BE49-F238E27FC236}">
                          <a16:creationId xmlns:a16="http://schemas.microsoft.com/office/drawing/2014/main" id="{E7929FCE-AB6C-E148-8077-307829C471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90" name="Straight Connector 1889">
                        <a:extLst>
                          <a:ext uri="{FF2B5EF4-FFF2-40B4-BE49-F238E27FC236}">
                            <a16:creationId xmlns:a16="http://schemas.microsoft.com/office/drawing/2014/main" id="{F5E99C70-9B4F-704D-9F76-367945EE84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1" name="Straight Connector 1890">
                        <a:extLst>
                          <a:ext uri="{FF2B5EF4-FFF2-40B4-BE49-F238E27FC236}">
                            <a16:creationId xmlns:a16="http://schemas.microsoft.com/office/drawing/2014/main" id="{C7999C5B-E946-4B41-934F-AEB557F42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1" name="Group 556">
                      <a:extLst>
                        <a:ext uri="{FF2B5EF4-FFF2-40B4-BE49-F238E27FC236}">
                          <a16:creationId xmlns:a16="http://schemas.microsoft.com/office/drawing/2014/main" id="{5063D978-FCD7-9942-8E8D-5F83573D5A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8" name="Straight Connector 1887">
                        <a:extLst>
                          <a:ext uri="{FF2B5EF4-FFF2-40B4-BE49-F238E27FC236}">
                            <a16:creationId xmlns:a16="http://schemas.microsoft.com/office/drawing/2014/main" id="{5F817455-9C3D-9E42-B6BC-617CC1CF23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9" name="Straight Connector 1888">
                        <a:extLst>
                          <a:ext uri="{FF2B5EF4-FFF2-40B4-BE49-F238E27FC236}">
                            <a16:creationId xmlns:a16="http://schemas.microsoft.com/office/drawing/2014/main" id="{FF413E29-31D7-EA4C-AF3D-20B3CAB02F4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2" name="Group 557">
                      <a:extLst>
                        <a:ext uri="{FF2B5EF4-FFF2-40B4-BE49-F238E27FC236}">
                          <a16:creationId xmlns:a16="http://schemas.microsoft.com/office/drawing/2014/main" id="{BFE744E6-ED65-FD43-B367-DA835BAD0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6" name="Straight Connector 1885">
                        <a:extLst>
                          <a:ext uri="{FF2B5EF4-FFF2-40B4-BE49-F238E27FC236}">
                            <a16:creationId xmlns:a16="http://schemas.microsoft.com/office/drawing/2014/main" id="{0FE7C982-52C0-6545-A70D-4B34136577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7" name="Straight Connector 1886">
                        <a:extLst>
                          <a:ext uri="{FF2B5EF4-FFF2-40B4-BE49-F238E27FC236}">
                            <a16:creationId xmlns:a16="http://schemas.microsoft.com/office/drawing/2014/main" id="{E36C4E20-00B0-AB4E-A8A7-9A674409E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3" name="Group 558">
                      <a:extLst>
                        <a:ext uri="{FF2B5EF4-FFF2-40B4-BE49-F238E27FC236}">
                          <a16:creationId xmlns:a16="http://schemas.microsoft.com/office/drawing/2014/main" id="{B4C47D48-7DDA-2545-8A70-A9F59B25C9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84" name="Straight Connector 1883">
                        <a:extLst>
                          <a:ext uri="{FF2B5EF4-FFF2-40B4-BE49-F238E27FC236}">
                            <a16:creationId xmlns:a16="http://schemas.microsoft.com/office/drawing/2014/main" id="{00BEB9A3-C4E6-DD40-B81E-1924BA61B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5" name="Straight Connector 1884">
                        <a:extLst>
                          <a:ext uri="{FF2B5EF4-FFF2-40B4-BE49-F238E27FC236}">
                            <a16:creationId xmlns:a16="http://schemas.microsoft.com/office/drawing/2014/main" id="{BC31AD04-FD43-EC4A-8907-9DDCEE9D73B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46" name="Straight Connector 1845">
                    <a:extLst>
                      <a:ext uri="{FF2B5EF4-FFF2-40B4-BE49-F238E27FC236}">
                        <a16:creationId xmlns:a16="http://schemas.microsoft.com/office/drawing/2014/main" id="{6BFFDB92-5594-B14E-97ED-EFB41AF5DFA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>
                    <a:extLst>
                      <a:ext uri="{FF2B5EF4-FFF2-40B4-BE49-F238E27FC236}">
                        <a16:creationId xmlns:a16="http://schemas.microsoft.com/office/drawing/2014/main" id="{649D930F-4570-6B45-8556-CA958002B2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>
                    <a:extLst>
                      <a:ext uri="{FF2B5EF4-FFF2-40B4-BE49-F238E27FC236}">
                        <a16:creationId xmlns:a16="http://schemas.microsoft.com/office/drawing/2014/main" id="{7C842A18-C2B2-F546-81BA-C204E5CF46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>
                    <a:extLst>
                      <a:ext uri="{FF2B5EF4-FFF2-40B4-BE49-F238E27FC236}">
                        <a16:creationId xmlns:a16="http://schemas.microsoft.com/office/drawing/2014/main" id="{35C9D2F4-3182-3547-81BB-9A62B9D79B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>
                    <a:extLst>
                      <a:ext uri="{FF2B5EF4-FFF2-40B4-BE49-F238E27FC236}">
                        <a16:creationId xmlns:a16="http://schemas.microsoft.com/office/drawing/2014/main" id="{0A59BC12-84EB-CE48-88DB-27084B88FF3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>
                    <a:extLst>
                      <a:ext uri="{FF2B5EF4-FFF2-40B4-BE49-F238E27FC236}">
                        <a16:creationId xmlns:a16="http://schemas.microsoft.com/office/drawing/2014/main" id="{28688FF5-DAC9-1243-9E67-9D07CFE9176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2" name="Straight Connector 1851">
                    <a:extLst>
                      <a:ext uri="{FF2B5EF4-FFF2-40B4-BE49-F238E27FC236}">
                        <a16:creationId xmlns:a16="http://schemas.microsoft.com/office/drawing/2014/main" id="{0068D477-648B-2C4A-A5CC-AB2912EC98B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>
                    <a:extLst>
                      <a:ext uri="{FF2B5EF4-FFF2-40B4-BE49-F238E27FC236}">
                        <a16:creationId xmlns:a16="http://schemas.microsoft.com/office/drawing/2014/main" id="{911FF877-7FD7-9A45-BA25-C95008D30A9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>
                    <a:extLst>
                      <a:ext uri="{FF2B5EF4-FFF2-40B4-BE49-F238E27FC236}">
                        <a16:creationId xmlns:a16="http://schemas.microsoft.com/office/drawing/2014/main" id="{028DD4AA-EF12-9943-98B5-78CE2681C94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>
                    <a:extLst>
                      <a:ext uri="{FF2B5EF4-FFF2-40B4-BE49-F238E27FC236}">
                        <a16:creationId xmlns:a16="http://schemas.microsoft.com/office/drawing/2014/main" id="{0D7E9A00-85E6-E746-9FE9-5B9B010F12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>
                    <a:extLst>
                      <a:ext uri="{FF2B5EF4-FFF2-40B4-BE49-F238E27FC236}">
                        <a16:creationId xmlns:a16="http://schemas.microsoft.com/office/drawing/2014/main" id="{F7705E45-9CA0-8349-8A0B-7C1FB52006F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>
                    <a:extLst>
                      <a:ext uri="{FF2B5EF4-FFF2-40B4-BE49-F238E27FC236}">
                        <a16:creationId xmlns:a16="http://schemas.microsoft.com/office/drawing/2014/main" id="{E2FF2B8A-E442-D44D-AC7C-4983AB2B021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>
                    <a:extLst>
                      <a:ext uri="{FF2B5EF4-FFF2-40B4-BE49-F238E27FC236}">
                        <a16:creationId xmlns:a16="http://schemas.microsoft.com/office/drawing/2014/main" id="{ABDC0C5B-631D-F843-B20F-ABDC0B3C163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59" name="Group 1858">
                    <a:extLst>
                      <a:ext uri="{FF2B5EF4-FFF2-40B4-BE49-F238E27FC236}">
                        <a16:creationId xmlns:a16="http://schemas.microsoft.com/office/drawing/2014/main" id="{956B12D5-2196-7041-A2CA-6CBFE9C8FC1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38FF455F-65DB-2947-A056-1C1C20F54B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61" name="Freeform 1860">
                      <a:extLst>
                        <a:ext uri="{FF2B5EF4-FFF2-40B4-BE49-F238E27FC236}">
                          <a16:creationId xmlns:a16="http://schemas.microsoft.com/office/drawing/2014/main" id="{07494E51-DD96-E246-A12C-DDFEDBD2B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62" name="Group 1861">
                      <a:extLst>
                        <a:ext uri="{FF2B5EF4-FFF2-40B4-BE49-F238E27FC236}">
                          <a16:creationId xmlns:a16="http://schemas.microsoft.com/office/drawing/2014/main" id="{BD4E5958-B01F-AC4E-80B9-A5516CBD77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63" name="Freeform 1862">
                        <a:extLst>
                          <a:ext uri="{FF2B5EF4-FFF2-40B4-BE49-F238E27FC236}">
                            <a16:creationId xmlns:a16="http://schemas.microsoft.com/office/drawing/2014/main" id="{185F4A25-2DF6-FF44-95E0-63F12D3FBF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4" name="Freeform 1863">
                        <a:extLst>
                          <a:ext uri="{FF2B5EF4-FFF2-40B4-BE49-F238E27FC236}">
                            <a16:creationId xmlns:a16="http://schemas.microsoft.com/office/drawing/2014/main" id="{D2D6C681-5DDF-0149-A205-EA3FBE9BF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5" name="Freeform 1864">
                        <a:extLst>
                          <a:ext uri="{FF2B5EF4-FFF2-40B4-BE49-F238E27FC236}">
                            <a16:creationId xmlns:a16="http://schemas.microsoft.com/office/drawing/2014/main" id="{C1E10826-114D-DC49-8E2E-CC0C58DC5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66" name="Freeform 1865">
                        <a:extLst>
                          <a:ext uri="{FF2B5EF4-FFF2-40B4-BE49-F238E27FC236}">
                            <a16:creationId xmlns:a16="http://schemas.microsoft.com/office/drawing/2014/main" id="{91AF01CE-A32D-5F40-B140-BDD694185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3D36012B-3092-DC4B-A45D-E4DA330F9C00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74" name="Group 506">
                    <a:extLst>
                      <a:ext uri="{FF2B5EF4-FFF2-40B4-BE49-F238E27FC236}">
                        <a16:creationId xmlns:a16="http://schemas.microsoft.com/office/drawing/2014/main" id="{BCA82811-9227-0544-B00C-421C9B991F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A1B9DD8A-0B24-F34C-A212-E234ECC44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09" name="Straight Connector 1808">
                      <a:extLst>
                        <a:ext uri="{FF2B5EF4-FFF2-40B4-BE49-F238E27FC236}">
                          <a16:creationId xmlns:a16="http://schemas.microsoft.com/office/drawing/2014/main" id="{9CE0A615-7870-AE46-B225-DF02A3C086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3AA7170B-6AD7-6647-AEBE-8A68A8AD1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1" name="Straight Connector 1810">
                      <a:extLst>
                        <a:ext uri="{FF2B5EF4-FFF2-40B4-BE49-F238E27FC236}">
                          <a16:creationId xmlns:a16="http://schemas.microsoft.com/office/drawing/2014/main" id="{39FD3D1C-308C-F24A-AA05-151696C870F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52F9AFD6-77C6-1740-AC88-13E15BB4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1574F6DF-CB43-AF4B-8FA3-3ECF05148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814" name="Straight Connector 1813">
                      <a:extLst>
                        <a:ext uri="{FF2B5EF4-FFF2-40B4-BE49-F238E27FC236}">
                          <a16:creationId xmlns:a16="http://schemas.microsoft.com/office/drawing/2014/main" id="{DA67B652-F170-AD41-A51F-4DD691506DE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15" name="Group 544">
                      <a:extLst>
                        <a:ext uri="{FF2B5EF4-FFF2-40B4-BE49-F238E27FC236}">
                          <a16:creationId xmlns:a16="http://schemas.microsoft.com/office/drawing/2014/main" id="{73DB55B1-D6F7-ED49-99AD-F92473CC473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3" name="Straight Connector 1842">
                        <a:extLst>
                          <a:ext uri="{FF2B5EF4-FFF2-40B4-BE49-F238E27FC236}">
                            <a16:creationId xmlns:a16="http://schemas.microsoft.com/office/drawing/2014/main" id="{34B55196-30B2-494E-8726-4041D09D6A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4" name="Straight Connector 1843">
                        <a:extLst>
                          <a:ext uri="{FF2B5EF4-FFF2-40B4-BE49-F238E27FC236}">
                            <a16:creationId xmlns:a16="http://schemas.microsoft.com/office/drawing/2014/main" id="{EFF65A09-87EE-8E42-AAD1-D58C93426F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6" name="Group 547">
                      <a:extLst>
                        <a:ext uri="{FF2B5EF4-FFF2-40B4-BE49-F238E27FC236}">
                          <a16:creationId xmlns:a16="http://schemas.microsoft.com/office/drawing/2014/main" id="{F3802048-A2AE-DF43-8487-0853816CED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41" name="Straight Connector 1840">
                        <a:extLst>
                          <a:ext uri="{FF2B5EF4-FFF2-40B4-BE49-F238E27FC236}">
                            <a16:creationId xmlns:a16="http://schemas.microsoft.com/office/drawing/2014/main" id="{8ED5A577-6AED-E840-8D49-EF1ABC3FB9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2" name="Straight Connector 1841">
                        <a:extLst>
                          <a:ext uri="{FF2B5EF4-FFF2-40B4-BE49-F238E27FC236}">
                            <a16:creationId xmlns:a16="http://schemas.microsoft.com/office/drawing/2014/main" id="{3D7AA107-6F76-6143-82DE-C6AD3B5C1F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7" name="Group 549">
                      <a:extLst>
                        <a:ext uri="{FF2B5EF4-FFF2-40B4-BE49-F238E27FC236}">
                          <a16:creationId xmlns:a16="http://schemas.microsoft.com/office/drawing/2014/main" id="{566FA66C-A7F2-9F48-817A-41F22111C62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9" name="Straight Connector 1838">
                        <a:extLst>
                          <a:ext uri="{FF2B5EF4-FFF2-40B4-BE49-F238E27FC236}">
                            <a16:creationId xmlns:a16="http://schemas.microsoft.com/office/drawing/2014/main" id="{76ADCF58-ED11-DF45-BD9F-96A64D446F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0" name="Straight Connector 1839">
                        <a:extLst>
                          <a:ext uri="{FF2B5EF4-FFF2-40B4-BE49-F238E27FC236}">
                            <a16:creationId xmlns:a16="http://schemas.microsoft.com/office/drawing/2014/main" id="{796D2B70-2EBD-FD44-93B3-C7F4AD9954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8" name="Group 550">
                      <a:extLst>
                        <a:ext uri="{FF2B5EF4-FFF2-40B4-BE49-F238E27FC236}">
                          <a16:creationId xmlns:a16="http://schemas.microsoft.com/office/drawing/2014/main" id="{194507E7-BC25-8D45-9D1A-F940BCD174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7" name="Straight Connector 1836">
                        <a:extLst>
                          <a:ext uri="{FF2B5EF4-FFF2-40B4-BE49-F238E27FC236}">
                            <a16:creationId xmlns:a16="http://schemas.microsoft.com/office/drawing/2014/main" id="{CB2CBAD1-FD70-BB43-8DF7-2A1CB55C4E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8" name="Straight Connector 1837">
                        <a:extLst>
                          <a:ext uri="{FF2B5EF4-FFF2-40B4-BE49-F238E27FC236}">
                            <a16:creationId xmlns:a16="http://schemas.microsoft.com/office/drawing/2014/main" id="{3A297A54-A60D-1541-82D6-AFFBB4AF3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19" name="Group 551">
                      <a:extLst>
                        <a:ext uri="{FF2B5EF4-FFF2-40B4-BE49-F238E27FC236}">
                          <a16:creationId xmlns:a16="http://schemas.microsoft.com/office/drawing/2014/main" id="{5B2A91D8-C36F-D246-A3E9-527CDE7A95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5" name="Straight Connector 1834">
                        <a:extLst>
                          <a:ext uri="{FF2B5EF4-FFF2-40B4-BE49-F238E27FC236}">
                            <a16:creationId xmlns:a16="http://schemas.microsoft.com/office/drawing/2014/main" id="{8406D418-BBB7-264C-A253-7EA10A53F4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6" name="Straight Connector 1835">
                        <a:extLst>
                          <a:ext uri="{FF2B5EF4-FFF2-40B4-BE49-F238E27FC236}">
                            <a16:creationId xmlns:a16="http://schemas.microsoft.com/office/drawing/2014/main" id="{04953AC1-B29B-DC49-BBB4-DEB14E831F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0" name="Group 552">
                      <a:extLst>
                        <a:ext uri="{FF2B5EF4-FFF2-40B4-BE49-F238E27FC236}">
                          <a16:creationId xmlns:a16="http://schemas.microsoft.com/office/drawing/2014/main" id="{5D43D0F3-09A8-BD41-9F0D-B17D0D2002E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3" name="Straight Connector 1832">
                        <a:extLst>
                          <a:ext uri="{FF2B5EF4-FFF2-40B4-BE49-F238E27FC236}">
                            <a16:creationId xmlns:a16="http://schemas.microsoft.com/office/drawing/2014/main" id="{1154FA02-A810-EF4E-91E5-2399D376E60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4" name="Straight Connector 1833">
                        <a:extLst>
                          <a:ext uri="{FF2B5EF4-FFF2-40B4-BE49-F238E27FC236}">
                            <a16:creationId xmlns:a16="http://schemas.microsoft.com/office/drawing/2014/main" id="{47E11670-C1F5-AD47-A5B7-3F50ED3E92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1" name="Group 555">
                      <a:extLst>
                        <a:ext uri="{FF2B5EF4-FFF2-40B4-BE49-F238E27FC236}">
                          <a16:creationId xmlns:a16="http://schemas.microsoft.com/office/drawing/2014/main" id="{16B49239-8CB4-574C-AA9B-553B0C67FB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31" name="Straight Connector 1830">
                        <a:extLst>
                          <a:ext uri="{FF2B5EF4-FFF2-40B4-BE49-F238E27FC236}">
                            <a16:creationId xmlns:a16="http://schemas.microsoft.com/office/drawing/2014/main" id="{5F760CFF-724D-F34F-87B5-03A122602C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2" name="Straight Connector 1831">
                        <a:extLst>
                          <a:ext uri="{FF2B5EF4-FFF2-40B4-BE49-F238E27FC236}">
                            <a16:creationId xmlns:a16="http://schemas.microsoft.com/office/drawing/2014/main" id="{C51BEBD8-3A24-2442-B016-18BC3A6626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2" name="Group 556">
                      <a:extLst>
                        <a:ext uri="{FF2B5EF4-FFF2-40B4-BE49-F238E27FC236}">
                          <a16:creationId xmlns:a16="http://schemas.microsoft.com/office/drawing/2014/main" id="{B72989D4-2EAC-2E47-BFD8-DFC7E99C17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9" name="Straight Connector 1828">
                        <a:extLst>
                          <a:ext uri="{FF2B5EF4-FFF2-40B4-BE49-F238E27FC236}">
                            <a16:creationId xmlns:a16="http://schemas.microsoft.com/office/drawing/2014/main" id="{404E78CE-2401-9A48-A19A-9CB50ABD65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0" name="Straight Connector 1829">
                        <a:extLst>
                          <a:ext uri="{FF2B5EF4-FFF2-40B4-BE49-F238E27FC236}">
                            <a16:creationId xmlns:a16="http://schemas.microsoft.com/office/drawing/2014/main" id="{A747BFF1-1260-414D-8698-1815DC8462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3" name="Group 557">
                      <a:extLst>
                        <a:ext uri="{FF2B5EF4-FFF2-40B4-BE49-F238E27FC236}">
                          <a16:creationId xmlns:a16="http://schemas.microsoft.com/office/drawing/2014/main" id="{DFFBAF84-8CCB-0C4C-ABA0-5903B4D46B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7" name="Straight Connector 1826">
                        <a:extLst>
                          <a:ext uri="{FF2B5EF4-FFF2-40B4-BE49-F238E27FC236}">
                            <a16:creationId xmlns:a16="http://schemas.microsoft.com/office/drawing/2014/main" id="{9430426D-8586-4F4E-BB4F-35427CC31D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8" name="Straight Connector 1827">
                        <a:extLst>
                          <a:ext uri="{FF2B5EF4-FFF2-40B4-BE49-F238E27FC236}">
                            <a16:creationId xmlns:a16="http://schemas.microsoft.com/office/drawing/2014/main" id="{BFBE0B40-ABDE-2548-9C7F-EACAE29B0F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24" name="Group 558">
                      <a:extLst>
                        <a:ext uri="{FF2B5EF4-FFF2-40B4-BE49-F238E27FC236}">
                          <a16:creationId xmlns:a16="http://schemas.microsoft.com/office/drawing/2014/main" id="{1A75E5FF-2C14-A843-9786-C173924C05E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825" name="Straight Connector 1824">
                        <a:extLst>
                          <a:ext uri="{FF2B5EF4-FFF2-40B4-BE49-F238E27FC236}">
                            <a16:creationId xmlns:a16="http://schemas.microsoft.com/office/drawing/2014/main" id="{888BFD02-C785-C547-9B2E-669F247572B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6" name="Straight Connector 1825">
                        <a:extLst>
                          <a:ext uri="{FF2B5EF4-FFF2-40B4-BE49-F238E27FC236}">
                            <a16:creationId xmlns:a16="http://schemas.microsoft.com/office/drawing/2014/main" id="{3ABBB117-5D16-C743-A1F7-E00BB5D193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75" name="Straight Connector 1774">
                    <a:extLst>
                      <a:ext uri="{FF2B5EF4-FFF2-40B4-BE49-F238E27FC236}">
                        <a16:creationId xmlns:a16="http://schemas.microsoft.com/office/drawing/2014/main" id="{AD7A74AB-0FB7-794B-9A0E-590182F7F5C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>
                    <a:extLst>
                      <a:ext uri="{FF2B5EF4-FFF2-40B4-BE49-F238E27FC236}">
                        <a16:creationId xmlns:a16="http://schemas.microsoft.com/office/drawing/2014/main" id="{C579C6B8-55C3-3042-B668-C6A0E5E3607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>
                    <a:extLst>
                      <a:ext uri="{FF2B5EF4-FFF2-40B4-BE49-F238E27FC236}">
                        <a16:creationId xmlns:a16="http://schemas.microsoft.com/office/drawing/2014/main" id="{C7BA2F1E-5F64-5340-8FED-E94435447D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>
                    <a:extLst>
                      <a:ext uri="{FF2B5EF4-FFF2-40B4-BE49-F238E27FC236}">
                        <a16:creationId xmlns:a16="http://schemas.microsoft.com/office/drawing/2014/main" id="{F7BBB38F-69AB-5348-9A5E-CA4B20BBED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>
                    <a:extLst>
                      <a:ext uri="{FF2B5EF4-FFF2-40B4-BE49-F238E27FC236}">
                        <a16:creationId xmlns:a16="http://schemas.microsoft.com/office/drawing/2014/main" id="{498BD04B-F6B0-0545-8455-63567DD4F86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>
                    <a:extLst>
                      <a:ext uri="{FF2B5EF4-FFF2-40B4-BE49-F238E27FC236}">
                        <a16:creationId xmlns:a16="http://schemas.microsoft.com/office/drawing/2014/main" id="{20695DF7-23BE-244C-B2E3-D74A174117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1" name="Straight Connector 1780">
                    <a:extLst>
                      <a:ext uri="{FF2B5EF4-FFF2-40B4-BE49-F238E27FC236}">
                        <a16:creationId xmlns:a16="http://schemas.microsoft.com/office/drawing/2014/main" id="{73258B18-125F-384C-B93D-D737818AB7C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>
                    <a:extLst>
                      <a:ext uri="{FF2B5EF4-FFF2-40B4-BE49-F238E27FC236}">
                        <a16:creationId xmlns:a16="http://schemas.microsoft.com/office/drawing/2014/main" id="{1C0173F1-0BC2-1240-B32E-9ABEC93AD67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>
                    <a:extLst>
                      <a:ext uri="{FF2B5EF4-FFF2-40B4-BE49-F238E27FC236}">
                        <a16:creationId xmlns:a16="http://schemas.microsoft.com/office/drawing/2014/main" id="{D732C71D-D0C4-064A-B7E8-4AFCE242495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>
                    <a:extLst>
                      <a:ext uri="{FF2B5EF4-FFF2-40B4-BE49-F238E27FC236}">
                        <a16:creationId xmlns:a16="http://schemas.microsoft.com/office/drawing/2014/main" id="{F119AE55-0D09-F045-A8B2-EF86E772422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>
                    <a:extLst>
                      <a:ext uri="{FF2B5EF4-FFF2-40B4-BE49-F238E27FC236}">
                        <a16:creationId xmlns:a16="http://schemas.microsoft.com/office/drawing/2014/main" id="{A27891FB-A674-1A47-8FDA-6245F5410C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>
                    <a:extLst>
                      <a:ext uri="{FF2B5EF4-FFF2-40B4-BE49-F238E27FC236}">
                        <a16:creationId xmlns:a16="http://schemas.microsoft.com/office/drawing/2014/main" id="{6C330FCB-CF62-EC49-A6C1-F778CA65A4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>
                    <a:extLst>
                      <a:ext uri="{FF2B5EF4-FFF2-40B4-BE49-F238E27FC236}">
                        <a16:creationId xmlns:a16="http://schemas.microsoft.com/office/drawing/2014/main" id="{03F74155-1FD9-784B-BE58-83650BB1CFA7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91" name="Group 1790">
                    <a:extLst>
                      <a:ext uri="{FF2B5EF4-FFF2-40B4-BE49-F238E27FC236}">
                        <a16:creationId xmlns:a16="http://schemas.microsoft.com/office/drawing/2014/main" id="{38905CFB-3FE7-3948-AEC7-E0A34265C557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F230FD27-1870-1C4F-BFCA-7A56C52F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2" name="Freeform 1801">
                      <a:extLst>
                        <a:ext uri="{FF2B5EF4-FFF2-40B4-BE49-F238E27FC236}">
                          <a16:creationId xmlns:a16="http://schemas.microsoft.com/office/drawing/2014/main" id="{5727D0E3-A515-974B-96F7-56665162A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803" name="Group 1802">
                      <a:extLst>
                        <a:ext uri="{FF2B5EF4-FFF2-40B4-BE49-F238E27FC236}">
                          <a16:creationId xmlns:a16="http://schemas.microsoft.com/office/drawing/2014/main" id="{ED2A7547-5974-3340-AF42-C58CA0D84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804" name="Freeform 1803">
                        <a:extLst>
                          <a:ext uri="{FF2B5EF4-FFF2-40B4-BE49-F238E27FC236}">
                            <a16:creationId xmlns:a16="http://schemas.microsoft.com/office/drawing/2014/main" id="{AB8E815F-979F-304E-88F9-83428C3AA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5" name="Freeform 1804">
                        <a:extLst>
                          <a:ext uri="{FF2B5EF4-FFF2-40B4-BE49-F238E27FC236}">
                            <a16:creationId xmlns:a16="http://schemas.microsoft.com/office/drawing/2014/main" id="{5E3D25EC-838C-6742-A709-661E74E42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6" name="Freeform 1805">
                        <a:extLst>
                          <a:ext uri="{FF2B5EF4-FFF2-40B4-BE49-F238E27FC236}">
                            <a16:creationId xmlns:a16="http://schemas.microsoft.com/office/drawing/2014/main" id="{C097B325-65C4-E940-8813-0337B478D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7" name="Freeform 1806">
                        <a:extLst>
                          <a:ext uri="{FF2B5EF4-FFF2-40B4-BE49-F238E27FC236}">
                            <a16:creationId xmlns:a16="http://schemas.microsoft.com/office/drawing/2014/main" id="{396E5FFF-EAAA-9742-B0A9-3CF379F45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BCC5273-EB0C-5E46-B6FE-289D8A5865F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6A5BE981-FDB9-1348-8665-35D8CE038379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544660FD-491B-9749-8AC9-67E3B393F3E2}"/>
                  </a:ext>
                </a:extLst>
              </p:cNvPr>
              <p:cNvGrpSpPr/>
              <p:nvPr/>
            </p:nvGrpSpPr>
            <p:grpSpPr>
              <a:xfrm>
                <a:off x="2237643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DD66FF53-5699-1943-A377-A5D7199BFCBF}"/>
                    </a:ext>
                  </a:extLst>
                </p:cNvPr>
                <p:cNvCxnSpPr>
                  <a:cxnSpLocks/>
                  <a:endCxn id="1723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Straight Connector 1510">
                  <a:extLst>
                    <a:ext uri="{FF2B5EF4-FFF2-40B4-BE49-F238E27FC236}">
                      <a16:creationId xmlns:a16="http://schemas.microsoft.com/office/drawing/2014/main" id="{1FF3CDE6-73ED-964B-8A77-1EA4D79DEEB6}"/>
                    </a:ext>
                  </a:extLst>
                </p:cNvPr>
                <p:cNvCxnSpPr>
                  <a:cxnSpLocks/>
                  <a:endCxn id="1667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Straight Connector 1511">
                  <a:extLst>
                    <a:ext uri="{FF2B5EF4-FFF2-40B4-BE49-F238E27FC236}">
                      <a16:creationId xmlns:a16="http://schemas.microsoft.com/office/drawing/2014/main" id="{E5B4F663-65A0-D24F-972A-1CA5CB687A20}"/>
                    </a:ext>
                  </a:extLst>
                </p:cNvPr>
                <p:cNvCxnSpPr>
                  <a:cxnSpLocks/>
                  <a:endCxn id="1538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3165E7AA-246B-C242-A170-EFB124D0A9E6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705" name="Group 506">
                    <a:extLst>
                      <a:ext uri="{FF2B5EF4-FFF2-40B4-BE49-F238E27FC236}">
                        <a16:creationId xmlns:a16="http://schemas.microsoft.com/office/drawing/2014/main" id="{AEB52B3E-BD09-614B-A906-C63BD19249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63EC7565-97A8-0544-9FE6-CB5E38009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28" name="Straight Connector 1727">
                      <a:extLst>
                        <a:ext uri="{FF2B5EF4-FFF2-40B4-BE49-F238E27FC236}">
                          <a16:creationId xmlns:a16="http://schemas.microsoft.com/office/drawing/2014/main" id="{2F1A963B-5136-4E44-9387-7A675515E1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F758014E-A7DF-F54C-B833-B6E52050A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0" name="Straight Connector 1729">
                      <a:extLst>
                        <a:ext uri="{FF2B5EF4-FFF2-40B4-BE49-F238E27FC236}">
                          <a16:creationId xmlns:a16="http://schemas.microsoft.com/office/drawing/2014/main" id="{5F124483-BB8B-8D41-9A57-71D73A2380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5142A0C2-E131-A54F-B0A8-2DF1F84D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A5F05DFA-84FA-AB47-9674-B6E3DAD8F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733" name="Straight Connector 1732">
                      <a:extLst>
                        <a:ext uri="{FF2B5EF4-FFF2-40B4-BE49-F238E27FC236}">
                          <a16:creationId xmlns:a16="http://schemas.microsoft.com/office/drawing/2014/main" id="{7A764358-46BC-974D-9CD1-96E850679C1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34" name="Group 544">
                      <a:extLst>
                        <a:ext uri="{FF2B5EF4-FFF2-40B4-BE49-F238E27FC236}">
                          <a16:creationId xmlns:a16="http://schemas.microsoft.com/office/drawing/2014/main" id="{B046044C-A6EE-8140-AE39-1F104FA717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2" name="Straight Connector 1761">
                        <a:extLst>
                          <a:ext uri="{FF2B5EF4-FFF2-40B4-BE49-F238E27FC236}">
                            <a16:creationId xmlns:a16="http://schemas.microsoft.com/office/drawing/2014/main" id="{F2B9344E-4F4C-5D4C-9102-FD54C04F9A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3" name="Straight Connector 1762">
                        <a:extLst>
                          <a:ext uri="{FF2B5EF4-FFF2-40B4-BE49-F238E27FC236}">
                            <a16:creationId xmlns:a16="http://schemas.microsoft.com/office/drawing/2014/main" id="{EEE2F09F-6BED-DA40-A196-F08DFBD7D8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5" name="Group 547">
                      <a:extLst>
                        <a:ext uri="{FF2B5EF4-FFF2-40B4-BE49-F238E27FC236}">
                          <a16:creationId xmlns:a16="http://schemas.microsoft.com/office/drawing/2014/main" id="{0AFCCDB1-94EA-A242-9C8C-7ECF7D6EF3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60" name="Straight Connector 1759">
                        <a:extLst>
                          <a:ext uri="{FF2B5EF4-FFF2-40B4-BE49-F238E27FC236}">
                            <a16:creationId xmlns:a16="http://schemas.microsoft.com/office/drawing/2014/main" id="{127C6E50-D41F-3345-85E3-8193559AC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1" name="Straight Connector 1760">
                        <a:extLst>
                          <a:ext uri="{FF2B5EF4-FFF2-40B4-BE49-F238E27FC236}">
                            <a16:creationId xmlns:a16="http://schemas.microsoft.com/office/drawing/2014/main" id="{C281C815-866C-F244-8C18-443BE50302B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6" name="Group 549">
                      <a:extLst>
                        <a:ext uri="{FF2B5EF4-FFF2-40B4-BE49-F238E27FC236}">
                          <a16:creationId xmlns:a16="http://schemas.microsoft.com/office/drawing/2014/main" id="{B9C51F11-9664-A24E-ABD0-6C95F1EEBC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8" name="Straight Connector 1757">
                        <a:extLst>
                          <a:ext uri="{FF2B5EF4-FFF2-40B4-BE49-F238E27FC236}">
                            <a16:creationId xmlns:a16="http://schemas.microsoft.com/office/drawing/2014/main" id="{5173CA2D-A1C5-1247-BAEE-EA644FD1266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9" name="Straight Connector 1758">
                        <a:extLst>
                          <a:ext uri="{FF2B5EF4-FFF2-40B4-BE49-F238E27FC236}">
                            <a16:creationId xmlns:a16="http://schemas.microsoft.com/office/drawing/2014/main" id="{70718F0D-2369-C145-987F-3D3F665EE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7" name="Group 550">
                      <a:extLst>
                        <a:ext uri="{FF2B5EF4-FFF2-40B4-BE49-F238E27FC236}">
                          <a16:creationId xmlns:a16="http://schemas.microsoft.com/office/drawing/2014/main" id="{E3952A44-E5C5-694E-9EE6-EDBEC0E08A2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6" name="Straight Connector 1755">
                        <a:extLst>
                          <a:ext uri="{FF2B5EF4-FFF2-40B4-BE49-F238E27FC236}">
                            <a16:creationId xmlns:a16="http://schemas.microsoft.com/office/drawing/2014/main" id="{61C7416E-FBFA-B84E-A717-9E2D44B3845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7" name="Straight Connector 1756">
                        <a:extLst>
                          <a:ext uri="{FF2B5EF4-FFF2-40B4-BE49-F238E27FC236}">
                            <a16:creationId xmlns:a16="http://schemas.microsoft.com/office/drawing/2014/main" id="{5AF93D17-241E-F949-8513-A7AF806259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8" name="Group 551">
                      <a:extLst>
                        <a:ext uri="{FF2B5EF4-FFF2-40B4-BE49-F238E27FC236}">
                          <a16:creationId xmlns:a16="http://schemas.microsoft.com/office/drawing/2014/main" id="{4C3F9D80-4613-634D-A4D7-AAC91C935F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4" name="Straight Connector 1753">
                        <a:extLst>
                          <a:ext uri="{FF2B5EF4-FFF2-40B4-BE49-F238E27FC236}">
                            <a16:creationId xmlns:a16="http://schemas.microsoft.com/office/drawing/2014/main" id="{D8E155DE-C1EB-524F-8B84-678EDAA88F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5" name="Straight Connector 1754">
                        <a:extLst>
                          <a:ext uri="{FF2B5EF4-FFF2-40B4-BE49-F238E27FC236}">
                            <a16:creationId xmlns:a16="http://schemas.microsoft.com/office/drawing/2014/main" id="{3A4782C8-17EE-C042-AFC6-9021973891F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39" name="Group 552">
                      <a:extLst>
                        <a:ext uri="{FF2B5EF4-FFF2-40B4-BE49-F238E27FC236}">
                          <a16:creationId xmlns:a16="http://schemas.microsoft.com/office/drawing/2014/main" id="{FE3653B5-FB4F-2C41-B084-D065A95A9F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2" name="Straight Connector 1751">
                        <a:extLst>
                          <a:ext uri="{FF2B5EF4-FFF2-40B4-BE49-F238E27FC236}">
                            <a16:creationId xmlns:a16="http://schemas.microsoft.com/office/drawing/2014/main" id="{341BC348-B5CC-B248-B60B-BF5E2AA806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3" name="Straight Connector 1752">
                        <a:extLst>
                          <a:ext uri="{FF2B5EF4-FFF2-40B4-BE49-F238E27FC236}">
                            <a16:creationId xmlns:a16="http://schemas.microsoft.com/office/drawing/2014/main" id="{FDF61253-DEB5-8545-81C5-C4FA6E48FF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0" name="Group 555">
                      <a:extLst>
                        <a:ext uri="{FF2B5EF4-FFF2-40B4-BE49-F238E27FC236}">
                          <a16:creationId xmlns:a16="http://schemas.microsoft.com/office/drawing/2014/main" id="{B5D9B388-AD6D-3341-94DA-E4607632020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50" name="Straight Connector 1749">
                        <a:extLst>
                          <a:ext uri="{FF2B5EF4-FFF2-40B4-BE49-F238E27FC236}">
                            <a16:creationId xmlns:a16="http://schemas.microsoft.com/office/drawing/2014/main" id="{7CC4036E-4981-6C4D-83A3-F1BFA414C9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1" name="Straight Connector 1750">
                        <a:extLst>
                          <a:ext uri="{FF2B5EF4-FFF2-40B4-BE49-F238E27FC236}">
                            <a16:creationId xmlns:a16="http://schemas.microsoft.com/office/drawing/2014/main" id="{0BF55693-05AC-114B-AB09-9F6EE842508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1" name="Group 556">
                      <a:extLst>
                        <a:ext uri="{FF2B5EF4-FFF2-40B4-BE49-F238E27FC236}">
                          <a16:creationId xmlns:a16="http://schemas.microsoft.com/office/drawing/2014/main" id="{FDAFF9AC-EDF7-1B4B-9B5D-E8223BAAC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8" name="Straight Connector 1747">
                        <a:extLst>
                          <a:ext uri="{FF2B5EF4-FFF2-40B4-BE49-F238E27FC236}">
                            <a16:creationId xmlns:a16="http://schemas.microsoft.com/office/drawing/2014/main" id="{CA5971C8-CD89-8E43-A072-9D3DA99D5EA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9" name="Straight Connector 1748">
                        <a:extLst>
                          <a:ext uri="{FF2B5EF4-FFF2-40B4-BE49-F238E27FC236}">
                            <a16:creationId xmlns:a16="http://schemas.microsoft.com/office/drawing/2014/main" id="{F1E8BF7B-E572-2142-AAD8-E2FA16259BD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2" name="Group 557">
                      <a:extLst>
                        <a:ext uri="{FF2B5EF4-FFF2-40B4-BE49-F238E27FC236}">
                          <a16:creationId xmlns:a16="http://schemas.microsoft.com/office/drawing/2014/main" id="{7C717A64-01E7-BB47-B4CF-CFE5185BBC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6" name="Straight Connector 1745">
                        <a:extLst>
                          <a:ext uri="{FF2B5EF4-FFF2-40B4-BE49-F238E27FC236}">
                            <a16:creationId xmlns:a16="http://schemas.microsoft.com/office/drawing/2014/main" id="{61D1E690-BC57-E549-807D-FFC048D0E8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7" name="Straight Connector 1746">
                        <a:extLst>
                          <a:ext uri="{FF2B5EF4-FFF2-40B4-BE49-F238E27FC236}">
                            <a16:creationId xmlns:a16="http://schemas.microsoft.com/office/drawing/2014/main" id="{30050827-B422-674E-A9A4-37102E7F1B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43" name="Group 558">
                      <a:extLst>
                        <a:ext uri="{FF2B5EF4-FFF2-40B4-BE49-F238E27FC236}">
                          <a16:creationId xmlns:a16="http://schemas.microsoft.com/office/drawing/2014/main" id="{8018F6D3-D9D4-5F43-864E-30C7B443024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44" name="Straight Connector 1743">
                        <a:extLst>
                          <a:ext uri="{FF2B5EF4-FFF2-40B4-BE49-F238E27FC236}">
                            <a16:creationId xmlns:a16="http://schemas.microsoft.com/office/drawing/2014/main" id="{DEF86B27-C3D7-F74B-9917-42E830F3DD8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5" name="Straight Connector 1744">
                        <a:extLst>
                          <a:ext uri="{FF2B5EF4-FFF2-40B4-BE49-F238E27FC236}">
                            <a16:creationId xmlns:a16="http://schemas.microsoft.com/office/drawing/2014/main" id="{08FC4F9E-B66F-7741-9C2A-19CF27A3D95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6" name="Straight Connector 1705">
                    <a:extLst>
                      <a:ext uri="{FF2B5EF4-FFF2-40B4-BE49-F238E27FC236}">
                        <a16:creationId xmlns:a16="http://schemas.microsoft.com/office/drawing/2014/main" id="{4D96EB35-DC97-9C48-BFAB-6B32BE57224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7" name="Straight Connector 1706">
                    <a:extLst>
                      <a:ext uri="{FF2B5EF4-FFF2-40B4-BE49-F238E27FC236}">
                        <a16:creationId xmlns:a16="http://schemas.microsoft.com/office/drawing/2014/main" id="{2E25D9B8-7FAA-C248-8397-5545ED17774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8" name="Straight Connector 1707">
                    <a:extLst>
                      <a:ext uri="{FF2B5EF4-FFF2-40B4-BE49-F238E27FC236}">
                        <a16:creationId xmlns:a16="http://schemas.microsoft.com/office/drawing/2014/main" id="{570BB08A-966C-304D-8775-50046F3BB0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>
                    <a:extLst>
                      <a:ext uri="{FF2B5EF4-FFF2-40B4-BE49-F238E27FC236}">
                        <a16:creationId xmlns:a16="http://schemas.microsoft.com/office/drawing/2014/main" id="{D3D1D543-C895-724A-9462-BD03CB97278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>
                    <a:extLst>
                      <a:ext uri="{FF2B5EF4-FFF2-40B4-BE49-F238E27FC236}">
                        <a16:creationId xmlns:a16="http://schemas.microsoft.com/office/drawing/2014/main" id="{36E35136-0BAE-4F47-8F1E-A3A80807BF9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>
                    <a:extLst>
                      <a:ext uri="{FF2B5EF4-FFF2-40B4-BE49-F238E27FC236}">
                        <a16:creationId xmlns:a16="http://schemas.microsoft.com/office/drawing/2014/main" id="{74C0478B-ED7D-DC4D-B7BE-DB58A517AD6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>
                    <a:extLst>
                      <a:ext uri="{FF2B5EF4-FFF2-40B4-BE49-F238E27FC236}">
                        <a16:creationId xmlns:a16="http://schemas.microsoft.com/office/drawing/2014/main" id="{051284ED-A1C0-1B43-9339-C4F21999C35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>
                    <a:extLst>
                      <a:ext uri="{FF2B5EF4-FFF2-40B4-BE49-F238E27FC236}">
                        <a16:creationId xmlns:a16="http://schemas.microsoft.com/office/drawing/2014/main" id="{D2FDE561-207B-3648-86B9-2152A472D06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>
                    <a:extLst>
                      <a:ext uri="{FF2B5EF4-FFF2-40B4-BE49-F238E27FC236}">
                        <a16:creationId xmlns:a16="http://schemas.microsoft.com/office/drawing/2014/main" id="{5E120A65-88DD-BB4E-B1EF-719EB278AD2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>
                    <a:extLst>
                      <a:ext uri="{FF2B5EF4-FFF2-40B4-BE49-F238E27FC236}">
                        <a16:creationId xmlns:a16="http://schemas.microsoft.com/office/drawing/2014/main" id="{BF8D7B35-A05B-2A40-ADDB-3D8539F9751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>
                    <a:extLst>
                      <a:ext uri="{FF2B5EF4-FFF2-40B4-BE49-F238E27FC236}">
                        <a16:creationId xmlns:a16="http://schemas.microsoft.com/office/drawing/2014/main" id="{E7B1ED57-EC69-544D-800F-51877AC2FC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>
                    <a:extLst>
                      <a:ext uri="{FF2B5EF4-FFF2-40B4-BE49-F238E27FC236}">
                        <a16:creationId xmlns:a16="http://schemas.microsoft.com/office/drawing/2014/main" id="{ED798959-80DF-134F-B07A-85EF32E0998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>
                    <a:extLst>
                      <a:ext uri="{FF2B5EF4-FFF2-40B4-BE49-F238E27FC236}">
                        <a16:creationId xmlns:a16="http://schemas.microsoft.com/office/drawing/2014/main" id="{59BFC8E1-0D9E-1245-A53A-591BBB936B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19" name="Group 1718">
                    <a:extLst>
                      <a:ext uri="{FF2B5EF4-FFF2-40B4-BE49-F238E27FC236}">
                        <a16:creationId xmlns:a16="http://schemas.microsoft.com/office/drawing/2014/main" id="{797AD347-E4BA-2945-8E4C-7923811C18B5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CC47BF45-BFAE-EF48-B1D5-C1227370C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21" name="Freeform 1720">
                      <a:extLst>
                        <a:ext uri="{FF2B5EF4-FFF2-40B4-BE49-F238E27FC236}">
                          <a16:creationId xmlns:a16="http://schemas.microsoft.com/office/drawing/2014/main" id="{8914D417-0641-B24E-8C58-93BB09017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722" name="Group 1721">
                      <a:extLst>
                        <a:ext uri="{FF2B5EF4-FFF2-40B4-BE49-F238E27FC236}">
                          <a16:creationId xmlns:a16="http://schemas.microsoft.com/office/drawing/2014/main" id="{E30E7B47-D7D4-7A48-A1BE-EAB48EBF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723" name="Freeform 1722">
                        <a:extLst>
                          <a:ext uri="{FF2B5EF4-FFF2-40B4-BE49-F238E27FC236}">
                            <a16:creationId xmlns:a16="http://schemas.microsoft.com/office/drawing/2014/main" id="{A2A13395-3FBB-0248-9F9A-578BC9D95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4" name="Freeform 1723">
                        <a:extLst>
                          <a:ext uri="{FF2B5EF4-FFF2-40B4-BE49-F238E27FC236}">
                            <a16:creationId xmlns:a16="http://schemas.microsoft.com/office/drawing/2014/main" id="{A151530E-240D-604E-BDE8-8C0DA36C4F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5" name="Freeform 1724">
                        <a:extLst>
                          <a:ext uri="{FF2B5EF4-FFF2-40B4-BE49-F238E27FC236}">
                            <a16:creationId xmlns:a16="http://schemas.microsoft.com/office/drawing/2014/main" id="{24696225-4AD3-1F4D-A5A4-2952B0E7F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26" name="Freeform 1725">
                        <a:extLst>
                          <a:ext uri="{FF2B5EF4-FFF2-40B4-BE49-F238E27FC236}">
                            <a16:creationId xmlns:a16="http://schemas.microsoft.com/office/drawing/2014/main" id="{6969A3CB-38DB-5244-90E8-B96ACD8E70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514" name="Straight Connector 1513">
                  <a:extLst>
                    <a:ext uri="{FF2B5EF4-FFF2-40B4-BE49-F238E27FC236}">
                      <a16:creationId xmlns:a16="http://schemas.microsoft.com/office/drawing/2014/main" id="{3FEFDD02-312D-3949-94DA-22F884A98FD5}"/>
                    </a:ext>
                  </a:extLst>
                </p:cNvPr>
                <p:cNvCxnSpPr>
                  <a:cxnSpLocks/>
                  <a:endCxn id="1605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1567E058-A6D6-6A49-94E6-DADA6C28406B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646" name="Group 506">
                    <a:extLst>
                      <a:ext uri="{FF2B5EF4-FFF2-40B4-BE49-F238E27FC236}">
                        <a16:creationId xmlns:a16="http://schemas.microsoft.com/office/drawing/2014/main" id="{B960CBF9-9799-A44D-B49B-57F54F5C74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A9C2F31B-71D2-9742-ACFA-91073D094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69" name="Straight Connector 1668">
                      <a:extLst>
                        <a:ext uri="{FF2B5EF4-FFF2-40B4-BE49-F238E27FC236}">
                          <a16:creationId xmlns:a16="http://schemas.microsoft.com/office/drawing/2014/main" id="{F4315BBE-4B37-6D4B-8905-037B3D50CD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19366AB-8EED-7A40-8D59-C909D30F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1" name="Straight Connector 1670">
                      <a:extLst>
                        <a:ext uri="{FF2B5EF4-FFF2-40B4-BE49-F238E27FC236}">
                          <a16:creationId xmlns:a16="http://schemas.microsoft.com/office/drawing/2014/main" id="{1D003C74-7D3A-1546-8490-FECD1DE51BD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1BF2872E-98D9-024B-B5FB-31D8E4528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E8591055-2358-FC44-8950-C3CD91B66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74" name="Straight Connector 1673">
                      <a:extLst>
                        <a:ext uri="{FF2B5EF4-FFF2-40B4-BE49-F238E27FC236}">
                          <a16:creationId xmlns:a16="http://schemas.microsoft.com/office/drawing/2014/main" id="{69C2568F-B24A-CE45-A06F-B6A5C3B1B1A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75" name="Group 544">
                      <a:extLst>
                        <a:ext uri="{FF2B5EF4-FFF2-40B4-BE49-F238E27FC236}">
                          <a16:creationId xmlns:a16="http://schemas.microsoft.com/office/drawing/2014/main" id="{23BE4D93-E9BD-7941-BD4E-55A8E8052B8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3" name="Straight Connector 1702">
                        <a:extLst>
                          <a:ext uri="{FF2B5EF4-FFF2-40B4-BE49-F238E27FC236}">
                            <a16:creationId xmlns:a16="http://schemas.microsoft.com/office/drawing/2014/main" id="{DFDE220E-8806-7F46-84A8-3FC40136F4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4" name="Straight Connector 1703">
                        <a:extLst>
                          <a:ext uri="{FF2B5EF4-FFF2-40B4-BE49-F238E27FC236}">
                            <a16:creationId xmlns:a16="http://schemas.microsoft.com/office/drawing/2014/main" id="{4A598CAA-E2EF-334A-A4E0-A483F1B65D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6" name="Group 547">
                      <a:extLst>
                        <a:ext uri="{FF2B5EF4-FFF2-40B4-BE49-F238E27FC236}">
                          <a16:creationId xmlns:a16="http://schemas.microsoft.com/office/drawing/2014/main" id="{043C3CD4-6194-314B-AA4A-69BCA797CF6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701" name="Straight Connector 1700">
                        <a:extLst>
                          <a:ext uri="{FF2B5EF4-FFF2-40B4-BE49-F238E27FC236}">
                            <a16:creationId xmlns:a16="http://schemas.microsoft.com/office/drawing/2014/main" id="{7394A282-C825-BB47-9B3C-6C7D672DB7A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2" name="Straight Connector 1701">
                        <a:extLst>
                          <a:ext uri="{FF2B5EF4-FFF2-40B4-BE49-F238E27FC236}">
                            <a16:creationId xmlns:a16="http://schemas.microsoft.com/office/drawing/2014/main" id="{BCFEA86F-68A1-8049-A947-30182C3B7B1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7" name="Group 549">
                      <a:extLst>
                        <a:ext uri="{FF2B5EF4-FFF2-40B4-BE49-F238E27FC236}">
                          <a16:creationId xmlns:a16="http://schemas.microsoft.com/office/drawing/2014/main" id="{8592AC4F-DCA1-D44F-8E21-764C1FC25A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9" name="Straight Connector 1698">
                        <a:extLst>
                          <a:ext uri="{FF2B5EF4-FFF2-40B4-BE49-F238E27FC236}">
                            <a16:creationId xmlns:a16="http://schemas.microsoft.com/office/drawing/2014/main" id="{7B68FEEC-0BDA-F54C-A601-E5E366D2E02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0" name="Straight Connector 1699">
                        <a:extLst>
                          <a:ext uri="{FF2B5EF4-FFF2-40B4-BE49-F238E27FC236}">
                            <a16:creationId xmlns:a16="http://schemas.microsoft.com/office/drawing/2014/main" id="{1D6BE1F8-2B50-0345-A044-0DA11B4EBDA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8" name="Group 550">
                      <a:extLst>
                        <a:ext uri="{FF2B5EF4-FFF2-40B4-BE49-F238E27FC236}">
                          <a16:creationId xmlns:a16="http://schemas.microsoft.com/office/drawing/2014/main" id="{F9504436-C52F-9E41-91A1-5EE9515240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7" name="Straight Connector 1696">
                        <a:extLst>
                          <a:ext uri="{FF2B5EF4-FFF2-40B4-BE49-F238E27FC236}">
                            <a16:creationId xmlns:a16="http://schemas.microsoft.com/office/drawing/2014/main" id="{423DD4EF-534B-7E49-9107-4C8236B322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8" name="Straight Connector 1697">
                        <a:extLst>
                          <a:ext uri="{FF2B5EF4-FFF2-40B4-BE49-F238E27FC236}">
                            <a16:creationId xmlns:a16="http://schemas.microsoft.com/office/drawing/2014/main" id="{3CB01F83-4B58-D94D-B471-496FAFCC6D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79" name="Group 551">
                      <a:extLst>
                        <a:ext uri="{FF2B5EF4-FFF2-40B4-BE49-F238E27FC236}">
                          <a16:creationId xmlns:a16="http://schemas.microsoft.com/office/drawing/2014/main" id="{7E645D1F-041D-CF43-949A-0FCEEEACEFC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5" name="Straight Connector 1694">
                        <a:extLst>
                          <a:ext uri="{FF2B5EF4-FFF2-40B4-BE49-F238E27FC236}">
                            <a16:creationId xmlns:a16="http://schemas.microsoft.com/office/drawing/2014/main" id="{AFCCED56-775C-F449-B279-E0B0F92722C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6" name="Straight Connector 1695">
                        <a:extLst>
                          <a:ext uri="{FF2B5EF4-FFF2-40B4-BE49-F238E27FC236}">
                            <a16:creationId xmlns:a16="http://schemas.microsoft.com/office/drawing/2014/main" id="{2110928D-2AAE-6B48-92AF-02FEE4D47A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0" name="Group 552">
                      <a:extLst>
                        <a:ext uri="{FF2B5EF4-FFF2-40B4-BE49-F238E27FC236}">
                          <a16:creationId xmlns:a16="http://schemas.microsoft.com/office/drawing/2014/main" id="{4DEA4BF5-EC4A-8A44-B4E8-DB486B137F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3" name="Straight Connector 1692">
                        <a:extLst>
                          <a:ext uri="{FF2B5EF4-FFF2-40B4-BE49-F238E27FC236}">
                            <a16:creationId xmlns:a16="http://schemas.microsoft.com/office/drawing/2014/main" id="{08A64B8E-BC62-F047-9FBB-2BC4A6ED665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4" name="Straight Connector 1693">
                        <a:extLst>
                          <a:ext uri="{FF2B5EF4-FFF2-40B4-BE49-F238E27FC236}">
                            <a16:creationId xmlns:a16="http://schemas.microsoft.com/office/drawing/2014/main" id="{D637EA2F-B28A-F544-9A8B-7124FAE6DA8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1" name="Group 555">
                      <a:extLst>
                        <a:ext uri="{FF2B5EF4-FFF2-40B4-BE49-F238E27FC236}">
                          <a16:creationId xmlns:a16="http://schemas.microsoft.com/office/drawing/2014/main" id="{F0D59D48-08A4-2841-A29D-3CBFFA65287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91" name="Straight Connector 1690">
                        <a:extLst>
                          <a:ext uri="{FF2B5EF4-FFF2-40B4-BE49-F238E27FC236}">
                            <a16:creationId xmlns:a16="http://schemas.microsoft.com/office/drawing/2014/main" id="{A7FDD521-AACE-1B40-BCA7-BC73B7D448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2" name="Straight Connector 1691">
                        <a:extLst>
                          <a:ext uri="{FF2B5EF4-FFF2-40B4-BE49-F238E27FC236}">
                            <a16:creationId xmlns:a16="http://schemas.microsoft.com/office/drawing/2014/main" id="{613BD17E-B218-674B-ABF8-5C90D5E3349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2" name="Group 556">
                      <a:extLst>
                        <a:ext uri="{FF2B5EF4-FFF2-40B4-BE49-F238E27FC236}">
                          <a16:creationId xmlns:a16="http://schemas.microsoft.com/office/drawing/2014/main" id="{6993F5FA-52F2-5449-AE38-18C30591DE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9" name="Straight Connector 1688">
                        <a:extLst>
                          <a:ext uri="{FF2B5EF4-FFF2-40B4-BE49-F238E27FC236}">
                            <a16:creationId xmlns:a16="http://schemas.microsoft.com/office/drawing/2014/main" id="{78962697-ED4F-CF49-AF5F-BFBD3C9EF7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0" name="Straight Connector 1689">
                        <a:extLst>
                          <a:ext uri="{FF2B5EF4-FFF2-40B4-BE49-F238E27FC236}">
                            <a16:creationId xmlns:a16="http://schemas.microsoft.com/office/drawing/2014/main" id="{101899BB-029C-264B-9F55-D203878D3EE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3" name="Group 557">
                      <a:extLst>
                        <a:ext uri="{FF2B5EF4-FFF2-40B4-BE49-F238E27FC236}">
                          <a16:creationId xmlns:a16="http://schemas.microsoft.com/office/drawing/2014/main" id="{1780EA0A-237A-A943-803F-2A56B9DA0A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7" name="Straight Connector 1686">
                        <a:extLst>
                          <a:ext uri="{FF2B5EF4-FFF2-40B4-BE49-F238E27FC236}">
                            <a16:creationId xmlns:a16="http://schemas.microsoft.com/office/drawing/2014/main" id="{0DFE239D-1C38-B342-9A03-8E00CE3047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8" name="Straight Connector 1687">
                        <a:extLst>
                          <a:ext uri="{FF2B5EF4-FFF2-40B4-BE49-F238E27FC236}">
                            <a16:creationId xmlns:a16="http://schemas.microsoft.com/office/drawing/2014/main" id="{CAE64976-9469-4541-815B-3025C23211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4" name="Group 558">
                      <a:extLst>
                        <a:ext uri="{FF2B5EF4-FFF2-40B4-BE49-F238E27FC236}">
                          <a16:creationId xmlns:a16="http://schemas.microsoft.com/office/drawing/2014/main" id="{E95167BF-D53B-4745-B162-A795EE056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85" name="Straight Connector 1684">
                        <a:extLst>
                          <a:ext uri="{FF2B5EF4-FFF2-40B4-BE49-F238E27FC236}">
                            <a16:creationId xmlns:a16="http://schemas.microsoft.com/office/drawing/2014/main" id="{6F2EA191-7095-5945-AC28-CCC87EBED8F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6" name="Straight Connector 1685">
                        <a:extLst>
                          <a:ext uri="{FF2B5EF4-FFF2-40B4-BE49-F238E27FC236}">
                            <a16:creationId xmlns:a16="http://schemas.microsoft.com/office/drawing/2014/main" id="{601DF95E-3B47-544B-A009-DB105BB731B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647" name="Straight Connector 1646">
                    <a:extLst>
                      <a:ext uri="{FF2B5EF4-FFF2-40B4-BE49-F238E27FC236}">
                        <a16:creationId xmlns:a16="http://schemas.microsoft.com/office/drawing/2014/main" id="{7B6E1D40-4DAE-CF40-A004-BFD90E39805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8" name="Straight Connector 1647">
                    <a:extLst>
                      <a:ext uri="{FF2B5EF4-FFF2-40B4-BE49-F238E27FC236}">
                        <a16:creationId xmlns:a16="http://schemas.microsoft.com/office/drawing/2014/main" id="{BB1A3043-582F-3949-A87F-0C540DD9F7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>
                    <a:extLst>
                      <a:ext uri="{FF2B5EF4-FFF2-40B4-BE49-F238E27FC236}">
                        <a16:creationId xmlns:a16="http://schemas.microsoft.com/office/drawing/2014/main" id="{D68088F9-DADE-6F48-9778-2B5BC09540B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>
                    <a:extLst>
                      <a:ext uri="{FF2B5EF4-FFF2-40B4-BE49-F238E27FC236}">
                        <a16:creationId xmlns:a16="http://schemas.microsoft.com/office/drawing/2014/main" id="{D5BE1072-DE74-5544-AD37-A8C40FBBBBE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>
                    <a:extLst>
                      <a:ext uri="{FF2B5EF4-FFF2-40B4-BE49-F238E27FC236}">
                        <a16:creationId xmlns:a16="http://schemas.microsoft.com/office/drawing/2014/main" id="{DC95AA19-FCFF-2343-BD8A-A76BBA9C490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>
                    <a:extLst>
                      <a:ext uri="{FF2B5EF4-FFF2-40B4-BE49-F238E27FC236}">
                        <a16:creationId xmlns:a16="http://schemas.microsoft.com/office/drawing/2014/main" id="{10533753-DBE3-5247-92BA-EB527467400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>
                    <a:extLst>
                      <a:ext uri="{FF2B5EF4-FFF2-40B4-BE49-F238E27FC236}">
                        <a16:creationId xmlns:a16="http://schemas.microsoft.com/office/drawing/2014/main" id="{6EAD2EAE-2655-A843-B579-35E796A970D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>
                    <a:extLst>
                      <a:ext uri="{FF2B5EF4-FFF2-40B4-BE49-F238E27FC236}">
                        <a16:creationId xmlns:a16="http://schemas.microsoft.com/office/drawing/2014/main" id="{F1E86DFC-8F15-9748-8246-59D2EFACB58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>
                    <a:extLst>
                      <a:ext uri="{FF2B5EF4-FFF2-40B4-BE49-F238E27FC236}">
                        <a16:creationId xmlns:a16="http://schemas.microsoft.com/office/drawing/2014/main" id="{BB2BE3D0-CE19-F241-BA78-469F95FF0FD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>
                    <a:extLst>
                      <a:ext uri="{FF2B5EF4-FFF2-40B4-BE49-F238E27FC236}">
                        <a16:creationId xmlns:a16="http://schemas.microsoft.com/office/drawing/2014/main" id="{E9D229C6-99A9-2849-9B20-801140E4E0C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>
                    <a:extLst>
                      <a:ext uri="{FF2B5EF4-FFF2-40B4-BE49-F238E27FC236}">
                        <a16:creationId xmlns:a16="http://schemas.microsoft.com/office/drawing/2014/main" id="{3581F1F9-EFFD-754C-B06E-65631FE6A99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>
                    <a:extLst>
                      <a:ext uri="{FF2B5EF4-FFF2-40B4-BE49-F238E27FC236}">
                        <a16:creationId xmlns:a16="http://schemas.microsoft.com/office/drawing/2014/main" id="{90DF71E5-142B-5F40-9951-B4E9A395D94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9" name="Straight Connector 1658">
                    <a:extLst>
                      <a:ext uri="{FF2B5EF4-FFF2-40B4-BE49-F238E27FC236}">
                        <a16:creationId xmlns:a16="http://schemas.microsoft.com/office/drawing/2014/main" id="{A50720E4-086E-A045-BD2D-7CFE17EA94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0" name="Group 1659">
                    <a:extLst>
                      <a:ext uri="{FF2B5EF4-FFF2-40B4-BE49-F238E27FC236}">
                        <a16:creationId xmlns:a16="http://schemas.microsoft.com/office/drawing/2014/main" id="{047FA09B-06C2-0840-8D83-8CCDEA8BBE4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1385E0AB-EC82-4C44-B7ED-5252921C8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2" name="Freeform 1661">
                      <a:extLst>
                        <a:ext uri="{FF2B5EF4-FFF2-40B4-BE49-F238E27FC236}">
                          <a16:creationId xmlns:a16="http://schemas.microsoft.com/office/drawing/2014/main" id="{5C05F8D5-7007-C54C-88E7-71C79BEB9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63" name="Group 1662">
                      <a:extLst>
                        <a:ext uri="{FF2B5EF4-FFF2-40B4-BE49-F238E27FC236}">
                          <a16:creationId xmlns:a16="http://schemas.microsoft.com/office/drawing/2014/main" id="{A8EE1893-04B4-324D-9BCF-F46881E41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64" name="Freeform 1663">
                        <a:extLst>
                          <a:ext uri="{FF2B5EF4-FFF2-40B4-BE49-F238E27FC236}">
                            <a16:creationId xmlns:a16="http://schemas.microsoft.com/office/drawing/2014/main" id="{E54CA897-7C68-974B-A7E7-9FDE774FAF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5" name="Freeform 1664">
                        <a:extLst>
                          <a:ext uri="{FF2B5EF4-FFF2-40B4-BE49-F238E27FC236}">
                            <a16:creationId xmlns:a16="http://schemas.microsoft.com/office/drawing/2014/main" id="{A173B1F0-A14F-394D-981F-31F663E82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6" name="Freeform 1665">
                        <a:extLst>
                          <a:ext uri="{FF2B5EF4-FFF2-40B4-BE49-F238E27FC236}">
                            <a16:creationId xmlns:a16="http://schemas.microsoft.com/office/drawing/2014/main" id="{021FAAA8-7611-3C40-AEFD-D9A38849A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7" name="Freeform 1666">
                        <a:extLst>
                          <a:ext uri="{FF2B5EF4-FFF2-40B4-BE49-F238E27FC236}">
                            <a16:creationId xmlns:a16="http://schemas.microsoft.com/office/drawing/2014/main" id="{F52A17BB-438F-8545-952E-A66734598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5D592423-6E9B-4E4A-9E38-E08A682CAD3F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87" name="Group 506">
                    <a:extLst>
                      <a:ext uri="{FF2B5EF4-FFF2-40B4-BE49-F238E27FC236}">
                        <a16:creationId xmlns:a16="http://schemas.microsoft.com/office/drawing/2014/main" id="{2E5CF7C1-D0C4-874A-9704-3559E12AF7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57C468B6-42E3-9E4E-AEE3-098CEA992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0" name="Straight Connector 1609">
                      <a:extLst>
                        <a:ext uri="{FF2B5EF4-FFF2-40B4-BE49-F238E27FC236}">
                          <a16:creationId xmlns:a16="http://schemas.microsoft.com/office/drawing/2014/main" id="{C3A200CB-DD45-2844-9B2A-216D2294E4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9F81BA2A-4420-5A43-A18E-D03C82F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2" name="Straight Connector 1611">
                      <a:extLst>
                        <a:ext uri="{FF2B5EF4-FFF2-40B4-BE49-F238E27FC236}">
                          <a16:creationId xmlns:a16="http://schemas.microsoft.com/office/drawing/2014/main" id="{F63DFB73-9008-8E47-A15C-7CDC0A90F34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4901C397-1487-3C46-BE52-DC66740DC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8435296F-6B23-FF4D-BCC8-300A7106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615" name="Straight Connector 1614">
                      <a:extLst>
                        <a:ext uri="{FF2B5EF4-FFF2-40B4-BE49-F238E27FC236}">
                          <a16:creationId xmlns:a16="http://schemas.microsoft.com/office/drawing/2014/main" id="{4B9A6ED5-68D5-5F4E-B1D9-1D7268CDFE0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16" name="Group 544">
                      <a:extLst>
                        <a:ext uri="{FF2B5EF4-FFF2-40B4-BE49-F238E27FC236}">
                          <a16:creationId xmlns:a16="http://schemas.microsoft.com/office/drawing/2014/main" id="{7127710C-0768-614C-B425-ED5139EC978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4" name="Straight Connector 1643">
                        <a:extLst>
                          <a:ext uri="{FF2B5EF4-FFF2-40B4-BE49-F238E27FC236}">
                            <a16:creationId xmlns:a16="http://schemas.microsoft.com/office/drawing/2014/main" id="{169585E0-234F-0043-815C-9337631D636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5" name="Straight Connector 1644">
                        <a:extLst>
                          <a:ext uri="{FF2B5EF4-FFF2-40B4-BE49-F238E27FC236}">
                            <a16:creationId xmlns:a16="http://schemas.microsoft.com/office/drawing/2014/main" id="{832B8301-351A-4943-A8A4-89756B8BC4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7" name="Group 547">
                      <a:extLst>
                        <a:ext uri="{FF2B5EF4-FFF2-40B4-BE49-F238E27FC236}">
                          <a16:creationId xmlns:a16="http://schemas.microsoft.com/office/drawing/2014/main" id="{0F80C0B1-E8B7-584E-BB76-A36754CAEDA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2" name="Straight Connector 1641">
                        <a:extLst>
                          <a:ext uri="{FF2B5EF4-FFF2-40B4-BE49-F238E27FC236}">
                            <a16:creationId xmlns:a16="http://schemas.microsoft.com/office/drawing/2014/main" id="{FF273DAF-D46D-694D-B748-52B836CADE1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3" name="Straight Connector 1642">
                        <a:extLst>
                          <a:ext uri="{FF2B5EF4-FFF2-40B4-BE49-F238E27FC236}">
                            <a16:creationId xmlns:a16="http://schemas.microsoft.com/office/drawing/2014/main" id="{9F018195-5B35-9645-80DF-DAFD938AF5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8" name="Group 549">
                      <a:extLst>
                        <a:ext uri="{FF2B5EF4-FFF2-40B4-BE49-F238E27FC236}">
                          <a16:creationId xmlns:a16="http://schemas.microsoft.com/office/drawing/2014/main" id="{438A8C66-3D78-344E-96C6-236DB1FBB53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40" name="Straight Connector 1639">
                        <a:extLst>
                          <a:ext uri="{FF2B5EF4-FFF2-40B4-BE49-F238E27FC236}">
                            <a16:creationId xmlns:a16="http://schemas.microsoft.com/office/drawing/2014/main" id="{431CCD44-CD37-7145-B8AE-BCC23C4385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1" name="Straight Connector 1640">
                        <a:extLst>
                          <a:ext uri="{FF2B5EF4-FFF2-40B4-BE49-F238E27FC236}">
                            <a16:creationId xmlns:a16="http://schemas.microsoft.com/office/drawing/2014/main" id="{FBCF33C2-A091-E545-88F4-C6751E1FBB9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9" name="Group 550">
                      <a:extLst>
                        <a:ext uri="{FF2B5EF4-FFF2-40B4-BE49-F238E27FC236}">
                          <a16:creationId xmlns:a16="http://schemas.microsoft.com/office/drawing/2014/main" id="{EFD99DC6-58E7-3041-B9ED-DC565FE3F0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8" name="Straight Connector 1637">
                        <a:extLst>
                          <a:ext uri="{FF2B5EF4-FFF2-40B4-BE49-F238E27FC236}">
                            <a16:creationId xmlns:a16="http://schemas.microsoft.com/office/drawing/2014/main" id="{89AEF845-2909-0E4F-A153-32BAEB9B93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9" name="Straight Connector 1638">
                        <a:extLst>
                          <a:ext uri="{FF2B5EF4-FFF2-40B4-BE49-F238E27FC236}">
                            <a16:creationId xmlns:a16="http://schemas.microsoft.com/office/drawing/2014/main" id="{30BD0365-9EE5-E941-901A-FC59113129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0" name="Group 551">
                      <a:extLst>
                        <a:ext uri="{FF2B5EF4-FFF2-40B4-BE49-F238E27FC236}">
                          <a16:creationId xmlns:a16="http://schemas.microsoft.com/office/drawing/2014/main" id="{6C182843-47E5-1044-A24C-DD2D8319C0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6" name="Straight Connector 1635">
                        <a:extLst>
                          <a:ext uri="{FF2B5EF4-FFF2-40B4-BE49-F238E27FC236}">
                            <a16:creationId xmlns:a16="http://schemas.microsoft.com/office/drawing/2014/main" id="{1877A5A1-5195-2748-803D-13DA4BBEEA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7" name="Straight Connector 1636">
                        <a:extLst>
                          <a:ext uri="{FF2B5EF4-FFF2-40B4-BE49-F238E27FC236}">
                            <a16:creationId xmlns:a16="http://schemas.microsoft.com/office/drawing/2014/main" id="{6DECF026-CEB8-F34F-85B6-5F9DF33D54A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1" name="Group 552">
                      <a:extLst>
                        <a:ext uri="{FF2B5EF4-FFF2-40B4-BE49-F238E27FC236}">
                          <a16:creationId xmlns:a16="http://schemas.microsoft.com/office/drawing/2014/main" id="{588B3902-0EE5-F74A-AC43-4D7E177DA59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4" name="Straight Connector 1633">
                        <a:extLst>
                          <a:ext uri="{FF2B5EF4-FFF2-40B4-BE49-F238E27FC236}">
                            <a16:creationId xmlns:a16="http://schemas.microsoft.com/office/drawing/2014/main" id="{7E693108-9527-A144-BC69-A39AC6E7BB4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5" name="Straight Connector 1634">
                        <a:extLst>
                          <a:ext uri="{FF2B5EF4-FFF2-40B4-BE49-F238E27FC236}">
                            <a16:creationId xmlns:a16="http://schemas.microsoft.com/office/drawing/2014/main" id="{78BD4A52-8C11-7B4C-9428-8EB321B7DD3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2" name="Group 555">
                      <a:extLst>
                        <a:ext uri="{FF2B5EF4-FFF2-40B4-BE49-F238E27FC236}">
                          <a16:creationId xmlns:a16="http://schemas.microsoft.com/office/drawing/2014/main" id="{E4DB450A-C4F3-2941-9EF9-BB5774FC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2" name="Straight Connector 1631">
                        <a:extLst>
                          <a:ext uri="{FF2B5EF4-FFF2-40B4-BE49-F238E27FC236}">
                            <a16:creationId xmlns:a16="http://schemas.microsoft.com/office/drawing/2014/main" id="{5ADB41B7-AD45-5B43-9F87-EF98961FEA3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3" name="Straight Connector 1632">
                        <a:extLst>
                          <a:ext uri="{FF2B5EF4-FFF2-40B4-BE49-F238E27FC236}">
                            <a16:creationId xmlns:a16="http://schemas.microsoft.com/office/drawing/2014/main" id="{8AE10DF0-FE41-1F4B-95FF-81AC84C4A1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3" name="Group 556">
                      <a:extLst>
                        <a:ext uri="{FF2B5EF4-FFF2-40B4-BE49-F238E27FC236}">
                          <a16:creationId xmlns:a16="http://schemas.microsoft.com/office/drawing/2014/main" id="{F615EE8F-919D-824C-A8BA-C82266DBFB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30" name="Straight Connector 1629">
                        <a:extLst>
                          <a:ext uri="{FF2B5EF4-FFF2-40B4-BE49-F238E27FC236}">
                            <a16:creationId xmlns:a16="http://schemas.microsoft.com/office/drawing/2014/main" id="{7D41954C-E43D-9345-AA3A-2D6DBAFE0CD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1" name="Straight Connector 1630">
                        <a:extLst>
                          <a:ext uri="{FF2B5EF4-FFF2-40B4-BE49-F238E27FC236}">
                            <a16:creationId xmlns:a16="http://schemas.microsoft.com/office/drawing/2014/main" id="{1D514AC8-18AE-BB47-A867-D99FC6B5944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4" name="Group 557">
                      <a:extLst>
                        <a:ext uri="{FF2B5EF4-FFF2-40B4-BE49-F238E27FC236}">
                          <a16:creationId xmlns:a16="http://schemas.microsoft.com/office/drawing/2014/main" id="{D0A50830-6ECF-0347-9E90-0650BCA1168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8" name="Straight Connector 1627">
                        <a:extLst>
                          <a:ext uri="{FF2B5EF4-FFF2-40B4-BE49-F238E27FC236}">
                            <a16:creationId xmlns:a16="http://schemas.microsoft.com/office/drawing/2014/main" id="{56471FAD-1690-FB4E-ABB3-CA5FC1974CE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9" name="Straight Connector 1628">
                        <a:extLst>
                          <a:ext uri="{FF2B5EF4-FFF2-40B4-BE49-F238E27FC236}">
                            <a16:creationId xmlns:a16="http://schemas.microsoft.com/office/drawing/2014/main" id="{8DA93F94-E553-B141-8EE5-BD9781617B4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5" name="Group 558">
                      <a:extLst>
                        <a:ext uri="{FF2B5EF4-FFF2-40B4-BE49-F238E27FC236}">
                          <a16:creationId xmlns:a16="http://schemas.microsoft.com/office/drawing/2014/main" id="{C4ED29A0-28D1-DF44-B7FA-B807FADA0D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626" name="Straight Connector 1625">
                        <a:extLst>
                          <a:ext uri="{FF2B5EF4-FFF2-40B4-BE49-F238E27FC236}">
                            <a16:creationId xmlns:a16="http://schemas.microsoft.com/office/drawing/2014/main" id="{DD7F3869-B14B-AA4A-A6F0-4EBEB6F709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7" name="Straight Connector 1626">
                        <a:extLst>
                          <a:ext uri="{FF2B5EF4-FFF2-40B4-BE49-F238E27FC236}">
                            <a16:creationId xmlns:a16="http://schemas.microsoft.com/office/drawing/2014/main" id="{AC55E71E-1CEA-0F47-9140-4D22A139E78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88" name="Straight Connector 1587">
                    <a:extLst>
                      <a:ext uri="{FF2B5EF4-FFF2-40B4-BE49-F238E27FC236}">
                        <a16:creationId xmlns:a16="http://schemas.microsoft.com/office/drawing/2014/main" id="{51AEFC79-C0CE-354E-9AE3-4586ACDA69B9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>
                    <a:extLst>
                      <a:ext uri="{FF2B5EF4-FFF2-40B4-BE49-F238E27FC236}">
                        <a16:creationId xmlns:a16="http://schemas.microsoft.com/office/drawing/2014/main" id="{FD4F1EE2-46C7-9449-A095-4B87647A998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0" name="Straight Connector 1589">
                    <a:extLst>
                      <a:ext uri="{FF2B5EF4-FFF2-40B4-BE49-F238E27FC236}">
                        <a16:creationId xmlns:a16="http://schemas.microsoft.com/office/drawing/2014/main" id="{E59D1F5E-1765-A542-99FE-0E143DE7282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>
                    <a:extLst>
                      <a:ext uri="{FF2B5EF4-FFF2-40B4-BE49-F238E27FC236}">
                        <a16:creationId xmlns:a16="http://schemas.microsoft.com/office/drawing/2014/main" id="{3B2F561D-5B7D-BD48-9097-1F4078A5001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>
                    <a:extLst>
                      <a:ext uri="{FF2B5EF4-FFF2-40B4-BE49-F238E27FC236}">
                        <a16:creationId xmlns:a16="http://schemas.microsoft.com/office/drawing/2014/main" id="{44057ECE-E09C-444B-90FB-1C7FD86620A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>
                    <a:extLst>
                      <a:ext uri="{FF2B5EF4-FFF2-40B4-BE49-F238E27FC236}">
                        <a16:creationId xmlns:a16="http://schemas.microsoft.com/office/drawing/2014/main" id="{67F46BC3-97F2-D547-925B-28D0A49E274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>
                    <a:extLst>
                      <a:ext uri="{FF2B5EF4-FFF2-40B4-BE49-F238E27FC236}">
                        <a16:creationId xmlns:a16="http://schemas.microsoft.com/office/drawing/2014/main" id="{B904CD11-034A-A147-85C0-964CA3FF023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>
                    <a:extLst>
                      <a:ext uri="{FF2B5EF4-FFF2-40B4-BE49-F238E27FC236}">
                        <a16:creationId xmlns:a16="http://schemas.microsoft.com/office/drawing/2014/main" id="{5993DDFC-AEA0-3D41-8002-235FA39FD94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>
                    <a:extLst>
                      <a:ext uri="{FF2B5EF4-FFF2-40B4-BE49-F238E27FC236}">
                        <a16:creationId xmlns:a16="http://schemas.microsoft.com/office/drawing/2014/main" id="{DF48E2ED-5D97-7646-BD9C-C3E60048AC8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>
                    <a:extLst>
                      <a:ext uri="{FF2B5EF4-FFF2-40B4-BE49-F238E27FC236}">
                        <a16:creationId xmlns:a16="http://schemas.microsoft.com/office/drawing/2014/main" id="{893604D8-A701-6544-BAFC-76EA39B76A1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>
                    <a:extLst>
                      <a:ext uri="{FF2B5EF4-FFF2-40B4-BE49-F238E27FC236}">
                        <a16:creationId xmlns:a16="http://schemas.microsoft.com/office/drawing/2014/main" id="{D7C394DE-4634-3043-9B2B-C0B111EEF53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>
                    <a:extLst>
                      <a:ext uri="{FF2B5EF4-FFF2-40B4-BE49-F238E27FC236}">
                        <a16:creationId xmlns:a16="http://schemas.microsoft.com/office/drawing/2014/main" id="{7C02002F-ACDC-494F-B6D1-BFA4A813C8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>
                    <a:extLst>
                      <a:ext uri="{FF2B5EF4-FFF2-40B4-BE49-F238E27FC236}">
                        <a16:creationId xmlns:a16="http://schemas.microsoft.com/office/drawing/2014/main" id="{909B7D10-613D-9245-A151-344ADF19B1BB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01" name="Group 1600">
                    <a:extLst>
                      <a:ext uri="{FF2B5EF4-FFF2-40B4-BE49-F238E27FC236}">
                        <a16:creationId xmlns:a16="http://schemas.microsoft.com/office/drawing/2014/main" id="{A616C864-71EE-B54E-939B-3D3A42BF91D4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5A762B41-8A5B-6640-A148-274FEDF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1602">
                      <a:extLst>
                        <a:ext uri="{FF2B5EF4-FFF2-40B4-BE49-F238E27FC236}">
                          <a16:creationId xmlns:a16="http://schemas.microsoft.com/office/drawing/2014/main" id="{9B7CD8E5-AF15-AB4D-8F92-7CC71A7A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35F37621-3667-C44B-A08E-C51F443B7C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605" name="Freeform 1604">
                        <a:extLst>
                          <a:ext uri="{FF2B5EF4-FFF2-40B4-BE49-F238E27FC236}">
                            <a16:creationId xmlns:a16="http://schemas.microsoft.com/office/drawing/2014/main" id="{980C0CCE-3ABC-E746-B1AF-A740EAA940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6" name="Freeform 1605">
                        <a:extLst>
                          <a:ext uri="{FF2B5EF4-FFF2-40B4-BE49-F238E27FC236}">
                            <a16:creationId xmlns:a16="http://schemas.microsoft.com/office/drawing/2014/main" id="{AFFB1AA9-5391-4F49-B3E8-6EFDEE22C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7" name="Freeform 1606">
                        <a:extLst>
                          <a:ext uri="{FF2B5EF4-FFF2-40B4-BE49-F238E27FC236}">
                            <a16:creationId xmlns:a16="http://schemas.microsoft.com/office/drawing/2014/main" id="{2B7328EE-F236-5F47-8F3D-E670F5CC5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08" name="Freeform 1607">
                        <a:extLst>
                          <a:ext uri="{FF2B5EF4-FFF2-40B4-BE49-F238E27FC236}">
                            <a16:creationId xmlns:a16="http://schemas.microsoft.com/office/drawing/2014/main" id="{E8DB347E-300E-604B-9061-178C79602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F2917793-D605-B849-BBEE-338D24A50838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520" name="Group 506">
                    <a:extLst>
                      <a:ext uri="{FF2B5EF4-FFF2-40B4-BE49-F238E27FC236}">
                        <a16:creationId xmlns:a16="http://schemas.microsoft.com/office/drawing/2014/main" id="{955BBAF6-C544-F941-9000-529D7EE30C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550" name="Rectangle 1549">
                      <a:extLst>
                        <a:ext uri="{FF2B5EF4-FFF2-40B4-BE49-F238E27FC236}">
                          <a16:creationId xmlns:a16="http://schemas.microsoft.com/office/drawing/2014/main" id="{38CBBD4C-071B-2A43-AFE1-EA793281B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1" name="Straight Connector 1550">
                      <a:extLst>
                        <a:ext uri="{FF2B5EF4-FFF2-40B4-BE49-F238E27FC236}">
                          <a16:creationId xmlns:a16="http://schemas.microsoft.com/office/drawing/2014/main" id="{F66DCF05-D8BA-9F46-B2A6-1D1E3866BC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1429C9E6-F6D2-804B-9054-C5B42B49F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3" name="Straight Connector 1552">
                      <a:extLst>
                        <a:ext uri="{FF2B5EF4-FFF2-40B4-BE49-F238E27FC236}">
                          <a16:creationId xmlns:a16="http://schemas.microsoft.com/office/drawing/2014/main" id="{5C198BB9-B507-1147-BC5F-45090D44014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067374E9-C773-9A45-895F-53ABEA21E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BEB755DE-93EE-B94B-BF4F-7E39F74CB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556" name="Straight Connector 1555">
                      <a:extLst>
                        <a:ext uri="{FF2B5EF4-FFF2-40B4-BE49-F238E27FC236}">
                          <a16:creationId xmlns:a16="http://schemas.microsoft.com/office/drawing/2014/main" id="{7C53239E-91F4-6D4D-AEF6-7A4DC724C1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57" name="Group 544">
                      <a:extLst>
                        <a:ext uri="{FF2B5EF4-FFF2-40B4-BE49-F238E27FC236}">
                          <a16:creationId xmlns:a16="http://schemas.microsoft.com/office/drawing/2014/main" id="{46B5E060-33BB-6C42-8892-DC9F58D203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5" name="Straight Connector 1584">
                        <a:extLst>
                          <a:ext uri="{FF2B5EF4-FFF2-40B4-BE49-F238E27FC236}">
                            <a16:creationId xmlns:a16="http://schemas.microsoft.com/office/drawing/2014/main" id="{ADBDFE04-15F5-974B-849B-DD6A2B29DAF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6" name="Straight Connector 1585">
                        <a:extLst>
                          <a:ext uri="{FF2B5EF4-FFF2-40B4-BE49-F238E27FC236}">
                            <a16:creationId xmlns:a16="http://schemas.microsoft.com/office/drawing/2014/main" id="{EC584186-C946-A84E-A827-1C268347CB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8" name="Group 547">
                      <a:extLst>
                        <a:ext uri="{FF2B5EF4-FFF2-40B4-BE49-F238E27FC236}">
                          <a16:creationId xmlns:a16="http://schemas.microsoft.com/office/drawing/2014/main" id="{3BEDB270-10EB-AC46-92B2-CC513D0BDE9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3" name="Straight Connector 1582">
                        <a:extLst>
                          <a:ext uri="{FF2B5EF4-FFF2-40B4-BE49-F238E27FC236}">
                            <a16:creationId xmlns:a16="http://schemas.microsoft.com/office/drawing/2014/main" id="{26B27D45-147E-A54B-AA74-56CDFA9D0DD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4" name="Straight Connector 1583">
                        <a:extLst>
                          <a:ext uri="{FF2B5EF4-FFF2-40B4-BE49-F238E27FC236}">
                            <a16:creationId xmlns:a16="http://schemas.microsoft.com/office/drawing/2014/main" id="{24EEE3D2-C962-E843-914C-39CEBCCC19C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9" name="Group 549">
                      <a:extLst>
                        <a:ext uri="{FF2B5EF4-FFF2-40B4-BE49-F238E27FC236}">
                          <a16:creationId xmlns:a16="http://schemas.microsoft.com/office/drawing/2014/main" id="{428E0C6F-DF09-EA41-A85D-334507221C2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81" name="Straight Connector 1580">
                        <a:extLst>
                          <a:ext uri="{FF2B5EF4-FFF2-40B4-BE49-F238E27FC236}">
                            <a16:creationId xmlns:a16="http://schemas.microsoft.com/office/drawing/2014/main" id="{AF19D63A-FD23-F045-825F-C30CAA10692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2" name="Straight Connector 1581">
                        <a:extLst>
                          <a:ext uri="{FF2B5EF4-FFF2-40B4-BE49-F238E27FC236}">
                            <a16:creationId xmlns:a16="http://schemas.microsoft.com/office/drawing/2014/main" id="{F21F4910-8C04-4746-8DF2-148815D24A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0" name="Group 550">
                      <a:extLst>
                        <a:ext uri="{FF2B5EF4-FFF2-40B4-BE49-F238E27FC236}">
                          <a16:creationId xmlns:a16="http://schemas.microsoft.com/office/drawing/2014/main" id="{97225B84-3AF2-BC4E-8B60-1BCFF0D7CE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9" name="Straight Connector 1578">
                        <a:extLst>
                          <a:ext uri="{FF2B5EF4-FFF2-40B4-BE49-F238E27FC236}">
                            <a16:creationId xmlns:a16="http://schemas.microsoft.com/office/drawing/2014/main" id="{347A7188-B380-4446-8148-261FB17EDA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0" name="Straight Connector 1579">
                        <a:extLst>
                          <a:ext uri="{FF2B5EF4-FFF2-40B4-BE49-F238E27FC236}">
                            <a16:creationId xmlns:a16="http://schemas.microsoft.com/office/drawing/2014/main" id="{17272D00-F61A-9148-84AE-1C51FEA930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1" name="Group 551">
                      <a:extLst>
                        <a:ext uri="{FF2B5EF4-FFF2-40B4-BE49-F238E27FC236}">
                          <a16:creationId xmlns:a16="http://schemas.microsoft.com/office/drawing/2014/main" id="{D9600F4E-03B5-AA41-93AC-A4592AE8DAB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7" name="Straight Connector 1576">
                        <a:extLst>
                          <a:ext uri="{FF2B5EF4-FFF2-40B4-BE49-F238E27FC236}">
                            <a16:creationId xmlns:a16="http://schemas.microsoft.com/office/drawing/2014/main" id="{52EEAD92-E5D5-BD48-B650-65C679D57E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8" name="Straight Connector 1577">
                        <a:extLst>
                          <a:ext uri="{FF2B5EF4-FFF2-40B4-BE49-F238E27FC236}">
                            <a16:creationId xmlns:a16="http://schemas.microsoft.com/office/drawing/2014/main" id="{F9135993-93A6-034C-85B8-51625CA9E22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2" name="Group 552">
                      <a:extLst>
                        <a:ext uri="{FF2B5EF4-FFF2-40B4-BE49-F238E27FC236}">
                          <a16:creationId xmlns:a16="http://schemas.microsoft.com/office/drawing/2014/main" id="{80556CE6-DD3F-1142-9323-200596D943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5" name="Straight Connector 1574">
                        <a:extLst>
                          <a:ext uri="{FF2B5EF4-FFF2-40B4-BE49-F238E27FC236}">
                            <a16:creationId xmlns:a16="http://schemas.microsoft.com/office/drawing/2014/main" id="{72397CD9-A323-2B4C-AAAD-2A14A82987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6" name="Straight Connector 1575">
                        <a:extLst>
                          <a:ext uri="{FF2B5EF4-FFF2-40B4-BE49-F238E27FC236}">
                            <a16:creationId xmlns:a16="http://schemas.microsoft.com/office/drawing/2014/main" id="{E999D386-8B28-584F-92C7-A91A624D308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3" name="Group 555">
                      <a:extLst>
                        <a:ext uri="{FF2B5EF4-FFF2-40B4-BE49-F238E27FC236}">
                          <a16:creationId xmlns:a16="http://schemas.microsoft.com/office/drawing/2014/main" id="{0619CBCA-77AE-1D43-803D-EAB6F9EF1D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3" name="Straight Connector 1572">
                        <a:extLst>
                          <a:ext uri="{FF2B5EF4-FFF2-40B4-BE49-F238E27FC236}">
                            <a16:creationId xmlns:a16="http://schemas.microsoft.com/office/drawing/2014/main" id="{06D9F08A-85B9-5E46-877B-F25E2ABA84E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4" name="Straight Connector 1573">
                        <a:extLst>
                          <a:ext uri="{FF2B5EF4-FFF2-40B4-BE49-F238E27FC236}">
                            <a16:creationId xmlns:a16="http://schemas.microsoft.com/office/drawing/2014/main" id="{BC1DD6F4-7372-5C4D-AAB3-CE37EB9E881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4" name="Group 556">
                      <a:extLst>
                        <a:ext uri="{FF2B5EF4-FFF2-40B4-BE49-F238E27FC236}">
                          <a16:creationId xmlns:a16="http://schemas.microsoft.com/office/drawing/2014/main" id="{D481552C-9890-0A4F-9807-6B34A053A2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71" name="Straight Connector 1570">
                        <a:extLst>
                          <a:ext uri="{FF2B5EF4-FFF2-40B4-BE49-F238E27FC236}">
                            <a16:creationId xmlns:a16="http://schemas.microsoft.com/office/drawing/2014/main" id="{790743ED-875E-BA4F-A79F-4570FDB2FE8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2" name="Straight Connector 1571">
                        <a:extLst>
                          <a:ext uri="{FF2B5EF4-FFF2-40B4-BE49-F238E27FC236}">
                            <a16:creationId xmlns:a16="http://schemas.microsoft.com/office/drawing/2014/main" id="{858CA844-E559-A242-88A8-61D123DFA31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5" name="Group 557">
                      <a:extLst>
                        <a:ext uri="{FF2B5EF4-FFF2-40B4-BE49-F238E27FC236}">
                          <a16:creationId xmlns:a16="http://schemas.microsoft.com/office/drawing/2014/main" id="{9AACAFD0-218B-DA41-87C4-8125DB6D08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9" name="Straight Connector 1568">
                        <a:extLst>
                          <a:ext uri="{FF2B5EF4-FFF2-40B4-BE49-F238E27FC236}">
                            <a16:creationId xmlns:a16="http://schemas.microsoft.com/office/drawing/2014/main" id="{97D754C4-051A-E945-AB99-B39C8BF1359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0" name="Straight Connector 1569">
                        <a:extLst>
                          <a:ext uri="{FF2B5EF4-FFF2-40B4-BE49-F238E27FC236}">
                            <a16:creationId xmlns:a16="http://schemas.microsoft.com/office/drawing/2014/main" id="{FEA68C3D-D798-4642-B899-BF66DFB264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6" name="Group 558">
                      <a:extLst>
                        <a:ext uri="{FF2B5EF4-FFF2-40B4-BE49-F238E27FC236}">
                          <a16:creationId xmlns:a16="http://schemas.microsoft.com/office/drawing/2014/main" id="{7F73C6EE-CB22-F146-B4C3-EF7955FF24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67" name="Straight Connector 1566">
                        <a:extLst>
                          <a:ext uri="{FF2B5EF4-FFF2-40B4-BE49-F238E27FC236}">
                            <a16:creationId xmlns:a16="http://schemas.microsoft.com/office/drawing/2014/main" id="{13D897A1-717C-0D42-BD29-475D8B236C6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8" name="Straight Connector 1567">
                        <a:extLst>
                          <a:ext uri="{FF2B5EF4-FFF2-40B4-BE49-F238E27FC236}">
                            <a16:creationId xmlns:a16="http://schemas.microsoft.com/office/drawing/2014/main" id="{80BA5EF9-2B0B-F34F-ADE3-C17D3A67A01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521" name="Straight Connector 1520">
                    <a:extLst>
                      <a:ext uri="{FF2B5EF4-FFF2-40B4-BE49-F238E27FC236}">
                        <a16:creationId xmlns:a16="http://schemas.microsoft.com/office/drawing/2014/main" id="{4D52B0DE-6799-354E-B965-5BF57955EA28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>
                    <a:extLst>
                      <a:ext uri="{FF2B5EF4-FFF2-40B4-BE49-F238E27FC236}">
                        <a16:creationId xmlns:a16="http://schemas.microsoft.com/office/drawing/2014/main" id="{E4FE85BE-A9B8-AA4B-9877-2BF0059129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>
                    <a:extLst>
                      <a:ext uri="{FF2B5EF4-FFF2-40B4-BE49-F238E27FC236}">
                        <a16:creationId xmlns:a16="http://schemas.microsoft.com/office/drawing/2014/main" id="{AE1AA4F9-DAFA-4742-9E8C-9051EB26B68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>
                    <a:extLst>
                      <a:ext uri="{FF2B5EF4-FFF2-40B4-BE49-F238E27FC236}">
                        <a16:creationId xmlns:a16="http://schemas.microsoft.com/office/drawing/2014/main" id="{E5DB4B8C-212F-3C40-A2A0-B74B09A9666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>
                    <a:extLst>
                      <a:ext uri="{FF2B5EF4-FFF2-40B4-BE49-F238E27FC236}">
                        <a16:creationId xmlns:a16="http://schemas.microsoft.com/office/drawing/2014/main" id="{B613C5B5-3A60-4E43-B59E-6E612FE854A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>
                    <a:extLst>
                      <a:ext uri="{FF2B5EF4-FFF2-40B4-BE49-F238E27FC236}">
                        <a16:creationId xmlns:a16="http://schemas.microsoft.com/office/drawing/2014/main" id="{42B1C73F-43E5-E540-91D8-4B1B4D3C911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>
                    <a:extLst>
                      <a:ext uri="{FF2B5EF4-FFF2-40B4-BE49-F238E27FC236}">
                        <a16:creationId xmlns:a16="http://schemas.microsoft.com/office/drawing/2014/main" id="{6BAE1578-A40B-F943-99DB-3254D31E3B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>
                    <a:extLst>
                      <a:ext uri="{FF2B5EF4-FFF2-40B4-BE49-F238E27FC236}">
                        <a16:creationId xmlns:a16="http://schemas.microsoft.com/office/drawing/2014/main" id="{4EAF00CC-D5B3-4144-95A6-06081BD90FA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>
                    <a:extLst>
                      <a:ext uri="{FF2B5EF4-FFF2-40B4-BE49-F238E27FC236}">
                        <a16:creationId xmlns:a16="http://schemas.microsoft.com/office/drawing/2014/main" id="{07BD8305-2C35-0C45-9519-DFB1613AD77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0" name="Straight Connector 1529">
                    <a:extLst>
                      <a:ext uri="{FF2B5EF4-FFF2-40B4-BE49-F238E27FC236}">
                        <a16:creationId xmlns:a16="http://schemas.microsoft.com/office/drawing/2014/main" id="{79BD2465-851E-704E-B47A-CEC6219388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>
                    <a:extLst>
                      <a:ext uri="{FF2B5EF4-FFF2-40B4-BE49-F238E27FC236}">
                        <a16:creationId xmlns:a16="http://schemas.microsoft.com/office/drawing/2014/main" id="{312B5A25-7E0B-F94E-8EEB-3E46C02C71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>
                    <a:extLst>
                      <a:ext uri="{FF2B5EF4-FFF2-40B4-BE49-F238E27FC236}">
                        <a16:creationId xmlns:a16="http://schemas.microsoft.com/office/drawing/2014/main" id="{52BFB82E-06D8-E04F-8480-0E5AFAF1D30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>
                    <a:extLst>
                      <a:ext uri="{FF2B5EF4-FFF2-40B4-BE49-F238E27FC236}">
                        <a16:creationId xmlns:a16="http://schemas.microsoft.com/office/drawing/2014/main" id="{CBFD5BCD-9454-DB45-91FD-50497BC43C53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78644971-068C-5F47-8FFC-E72F7FB76A22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B68ABC31-2151-8A48-9388-7815DE80A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36" name="Freeform 1535">
                      <a:extLst>
                        <a:ext uri="{FF2B5EF4-FFF2-40B4-BE49-F238E27FC236}">
                          <a16:creationId xmlns:a16="http://schemas.microsoft.com/office/drawing/2014/main" id="{0ED87B0B-183A-CC47-B056-65616589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37" name="Group 1536">
                      <a:extLst>
                        <a:ext uri="{FF2B5EF4-FFF2-40B4-BE49-F238E27FC236}">
                          <a16:creationId xmlns:a16="http://schemas.microsoft.com/office/drawing/2014/main" id="{2F066083-E150-9F4E-B6B6-EABD827271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538" name="Freeform 1537">
                        <a:extLst>
                          <a:ext uri="{FF2B5EF4-FFF2-40B4-BE49-F238E27FC236}">
                            <a16:creationId xmlns:a16="http://schemas.microsoft.com/office/drawing/2014/main" id="{165E0A0C-E1DF-EE45-B006-636B9AA16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39" name="Freeform 1538">
                        <a:extLst>
                          <a:ext uri="{FF2B5EF4-FFF2-40B4-BE49-F238E27FC236}">
                            <a16:creationId xmlns:a16="http://schemas.microsoft.com/office/drawing/2014/main" id="{C0FFD06E-98D8-304D-987A-EBF5F426E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8" name="Freeform 1547">
                        <a:extLst>
                          <a:ext uri="{FF2B5EF4-FFF2-40B4-BE49-F238E27FC236}">
                            <a16:creationId xmlns:a16="http://schemas.microsoft.com/office/drawing/2014/main" id="{6698A99A-2E59-E743-BA66-11FBFAD00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49" name="Freeform 1548">
                        <a:extLst>
                          <a:ext uri="{FF2B5EF4-FFF2-40B4-BE49-F238E27FC236}">
                            <a16:creationId xmlns:a16="http://schemas.microsoft.com/office/drawing/2014/main" id="{56596CA1-6B7B-7B46-BBA2-05732F3060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518" name="TextBox 1517">
                  <a:extLst>
                    <a:ext uri="{FF2B5EF4-FFF2-40B4-BE49-F238E27FC236}">
                      <a16:creationId xmlns:a16="http://schemas.microsoft.com/office/drawing/2014/main" id="{7C218AA4-F685-7147-A554-512DE922896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519" name="TextBox 1518">
                  <a:extLst>
                    <a:ext uri="{FF2B5EF4-FFF2-40B4-BE49-F238E27FC236}">
                      <a16:creationId xmlns:a16="http://schemas.microsoft.com/office/drawing/2014/main" id="{2AFF6A51-0E9C-6542-A095-E2D65CA2CAE5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7" name="Group 1206">
                <a:extLst>
                  <a:ext uri="{FF2B5EF4-FFF2-40B4-BE49-F238E27FC236}">
                    <a16:creationId xmlns:a16="http://schemas.microsoft.com/office/drawing/2014/main" id="{6FB70E42-F207-C34C-A92F-5C1F00873E24}"/>
                  </a:ext>
                </a:extLst>
              </p:cNvPr>
              <p:cNvGrpSpPr/>
              <p:nvPr/>
            </p:nvGrpSpPr>
            <p:grpSpPr>
              <a:xfrm>
                <a:off x="628478" y="3951330"/>
                <a:ext cx="1425379" cy="1535070"/>
                <a:chOff x="6576561" y="4111039"/>
                <a:chExt cx="1425379" cy="1535070"/>
              </a:xfrm>
            </p:grpSpPr>
            <p:cxnSp>
              <p:nvCxnSpPr>
                <p:cNvPr id="1232" name="Straight Connector 1231">
                  <a:extLst>
                    <a:ext uri="{FF2B5EF4-FFF2-40B4-BE49-F238E27FC236}">
                      <a16:creationId xmlns:a16="http://schemas.microsoft.com/office/drawing/2014/main" id="{BF1E66F3-F547-C041-9F8F-F700E531D02C}"/>
                    </a:ext>
                  </a:extLst>
                </p:cNvPr>
                <p:cNvCxnSpPr>
                  <a:cxnSpLocks/>
                  <a:endCxn id="1469" idx="4"/>
                </p:cNvCxnSpPr>
                <p:nvPr/>
              </p:nvCxnSpPr>
              <p:spPr bwMode="auto">
                <a:xfrm flipH="1">
                  <a:off x="6696073" y="4111039"/>
                  <a:ext cx="436774" cy="5920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Straight Connector 1232">
                  <a:extLst>
                    <a:ext uri="{FF2B5EF4-FFF2-40B4-BE49-F238E27FC236}">
                      <a16:creationId xmlns:a16="http://schemas.microsoft.com/office/drawing/2014/main" id="{98DC2E6A-1FE9-5C4C-9392-4DEE0FF65798}"/>
                    </a:ext>
                  </a:extLst>
                </p:cNvPr>
                <p:cNvCxnSpPr>
                  <a:cxnSpLocks/>
                  <a:endCxn id="1413" idx="2"/>
                </p:cNvCxnSpPr>
                <p:nvPr/>
              </p:nvCxnSpPr>
              <p:spPr bwMode="auto">
                <a:xfrm flipH="1">
                  <a:off x="7005720" y="4120564"/>
                  <a:ext cx="264752" cy="58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>
                  <a:extLst>
                    <a:ext uri="{FF2B5EF4-FFF2-40B4-BE49-F238E27FC236}">
                      <a16:creationId xmlns:a16="http://schemas.microsoft.com/office/drawing/2014/main" id="{A2462569-5A17-0A42-A9C3-C1F21EBA7043}"/>
                    </a:ext>
                  </a:extLst>
                </p:cNvPr>
                <p:cNvCxnSpPr>
                  <a:cxnSpLocks/>
                  <a:endCxn id="1284" idx="4"/>
                </p:cNvCxnSpPr>
                <p:nvPr/>
              </p:nvCxnSpPr>
              <p:spPr bwMode="auto">
                <a:xfrm>
                  <a:off x="7539246" y="4149139"/>
                  <a:ext cx="314846" cy="5545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5" name="Group 1234">
                  <a:extLst>
                    <a:ext uri="{FF2B5EF4-FFF2-40B4-BE49-F238E27FC236}">
                      <a16:creationId xmlns:a16="http://schemas.microsoft.com/office/drawing/2014/main" id="{1CAFC7E7-942E-814A-94A8-6FFD15657517}"/>
                    </a:ext>
                  </a:extLst>
                </p:cNvPr>
                <p:cNvGrpSpPr/>
                <p:nvPr/>
              </p:nvGrpSpPr>
              <p:grpSpPr>
                <a:xfrm>
                  <a:off x="6576561" y="4640970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451" name="Group 506">
                    <a:extLst>
                      <a:ext uri="{FF2B5EF4-FFF2-40B4-BE49-F238E27FC236}">
                        <a16:creationId xmlns:a16="http://schemas.microsoft.com/office/drawing/2014/main" id="{B1E12053-B78A-6749-BB5F-757A979C60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0505681B-17E1-0A49-9ADB-C9BC81CE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4" name="Straight Connector 1473">
                      <a:extLst>
                        <a:ext uri="{FF2B5EF4-FFF2-40B4-BE49-F238E27FC236}">
                          <a16:creationId xmlns:a16="http://schemas.microsoft.com/office/drawing/2014/main" id="{12B0486F-5CA2-5348-ABAB-854C7EABBA1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FF9D0D3F-A7E1-8A4B-BDF9-0D1A65C6F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6" name="Straight Connector 1475">
                      <a:extLst>
                        <a:ext uri="{FF2B5EF4-FFF2-40B4-BE49-F238E27FC236}">
                          <a16:creationId xmlns:a16="http://schemas.microsoft.com/office/drawing/2014/main" id="{7D2F934E-0C1F-1B43-A4CE-AF56BDEA08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3CD7D9B0-63C4-374A-8154-5749DC415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A3379F41-4BCC-7A49-B02F-685D2FE1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79" name="Straight Connector 1478">
                      <a:extLst>
                        <a:ext uri="{FF2B5EF4-FFF2-40B4-BE49-F238E27FC236}">
                          <a16:creationId xmlns:a16="http://schemas.microsoft.com/office/drawing/2014/main" id="{D66948AD-AE32-714B-AB88-5E37D4A2BB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80" name="Group 544">
                      <a:extLst>
                        <a:ext uri="{FF2B5EF4-FFF2-40B4-BE49-F238E27FC236}">
                          <a16:creationId xmlns:a16="http://schemas.microsoft.com/office/drawing/2014/main" id="{27BAF0E9-A5A0-3A46-9185-F477A958E9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8" name="Straight Connector 1507">
                        <a:extLst>
                          <a:ext uri="{FF2B5EF4-FFF2-40B4-BE49-F238E27FC236}">
                            <a16:creationId xmlns:a16="http://schemas.microsoft.com/office/drawing/2014/main" id="{6AB9F59D-BECC-BD45-A55C-0804C977BC3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9" name="Straight Connector 1508">
                        <a:extLst>
                          <a:ext uri="{FF2B5EF4-FFF2-40B4-BE49-F238E27FC236}">
                            <a16:creationId xmlns:a16="http://schemas.microsoft.com/office/drawing/2014/main" id="{80DB53D8-F903-AD48-A1E5-FDD6DA410A6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1" name="Group 547">
                      <a:extLst>
                        <a:ext uri="{FF2B5EF4-FFF2-40B4-BE49-F238E27FC236}">
                          <a16:creationId xmlns:a16="http://schemas.microsoft.com/office/drawing/2014/main" id="{C3F0416B-7209-2F4D-A96E-C310C40B04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6" name="Straight Connector 1505">
                        <a:extLst>
                          <a:ext uri="{FF2B5EF4-FFF2-40B4-BE49-F238E27FC236}">
                            <a16:creationId xmlns:a16="http://schemas.microsoft.com/office/drawing/2014/main" id="{27D8E06C-8754-4541-B24E-E006B3EF520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7" name="Straight Connector 1506">
                        <a:extLst>
                          <a:ext uri="{FF2B5EF4-FFF2-40B4-BE49-F238E27FC236}">
                            <a16:creationId xmlns:a16="http://schemas.microsoft.com/office/drawing/2014/main" id="{87C0EB53-E50C-904F-9439-57CA025EC7A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2" name="Group 549">
                      <a:extLst>
                        <a:ext uri="{FF2B5EF4-FFF2-40B4-BE49-F238E27FC236}">
                          <a16:creationId xmlns:a16="http://schemas.microsoft.com/office/drawing/2014/main" id="{A1276D5C-0472-0F4F-8B89-12EACB66E5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4" name="Straight Connector 1503">
                        <a:extLst>
                          <a:ext uri="{FF2B5EF4-FFF2-40B4-BE49-F238E27FC236}">
                            <a16:creationId xmlns:a16="http://schemas.microsoft.com/office/drawing/2014/main" id="{47D3DD64-B6F5-9449-87D3-B22E0EDBD15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5" name="Straight Connector 1504">
                        <a:extLst>
                          <a:ext uri="{FF2B5EF4-FFF2-40B4-BE49-F238E27FC236}">
                            <a16:creationId xmlns:a16="http://schemas.microsoft.com/office/drawing/2014/main" id="{49353E16-ADE7-F641-834A-9A0DB281D03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3" name="Group 550">
                      <a:extLst>
                        <a:ext uri="{FF2B5EF4-FFF2-40B4-BE49-F238E27FC236}">
                          <a16:creationId xmlns:a16="http://schemas.microsoft.com/office/drawing/2014/main" id="{11B91056-E527-5846-95E6-7AE74C8B11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2" name="Straight Connector 1501">
                        <a:extLst>
                          <a:ext uri="{FF2B5EF4-FFF2-40B4-BE49-F238E27FC236}">
                            <a16:creationId xmlns:a16="http://schemas.microsoft.com/office/drawing/2014/main" id="{46F29096-3E06-5142-93E1-5130A2DED6C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3" name="Straight Connector 1502">
                        <a:extLst>
                          <a:ext uri="{FF2B5EF4-FFF2-40B4-BE49-F238E27FC236}">
                            <a16:creationId xmlns:a16="http://schemas.microsoft.com/office/drawing/2014/main" id="{1AD7C438-177D-C149-89DD-B4B5F77F91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4" name="Group 551">
                      <a:extLst>
                        <a:ext uri="{FF2B5EF4-FFF2-40B4-BE49-F238E27FC236}">
                          <a16:creationId xmlns:a16="http://schemas.microsoft.com/office/drawing/2014/main" id="{12930F4A-31FE-E946-B28B-6CECECC6AFC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500" name="Straight Connector 1499">
                        <a:extLst>
                          <a:ext uri="{FF2B5EF4-FFF2-40B4-BE49-F238E27FC236}">
                            <a16:creationId xmlns:a16="http://schemas.microsoft.com/office/drawing/2014/main" id="{7C35F1ED-1EF6-3744-8D0C-CF4E4544D93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1" name="Straight Connector 1500">
                        <a:extLst>
                          <a:ext uri="{FF2B5EF4-FFF2-40B4-BE49-F238E27FC236}">
                            <a16:creationId xmlns:a16="http://schemas.microsoft.com/office/drawing/2014/main" id="{FA21CEC3-7A09-E843-8CBC-72C43E5D068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5" name="Group 552">
                      <a:extLst>
                        <a:ext uri="{FF2B5EF4-FFF2-40B4-BE49-F238E27FC236}">
                          <a16:creationId xmlns:a16="http://schemas.microsoft.com/office/drawing/2014/main" id="{CB2D856B-EB16-D14B-B951-38E8B450FF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8" name="Straight Connector 1497">
                        <a:extLst>
                          <a:ext uri="{FF2B5EF4-FFF2-40B4-BE49-F238E27FC236}">
                            <a16:creationId xmlns:a16="http://schemas.microsoft.com/office/drawing/2014/main" id="{A04B07C6-6B33-8B46-95F3-944050C5D8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9" name="Straight Connector 1498">
                        <a:extLst>
                          <a:ext uri="{FF2B5EF4-FFF2-40B4-BE49-F238E27FC236}">
                            <a16:creationId xmlns:a16="http://schemas.microsoft.com/office/drawing/2014/main" id="{FF0F5F80-F60B-B743-BA87-C1AD3E28338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6" name="Group 555">
                      <a:extLst>
                        <a:ext uri="{FF2B5EF4-FFF2-40B4-BE49-F238E27FC236}">
                          <a16:creationId xmlns:a16="http://schemas.microsoft.com/office/drawing/2014/main" id="{D1B0BA7E-8FFA-D44C-A7B0-E92016A45ED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6" name="Straight Connector 1495">
                        <a:extLst>
                          <a:ext uri="{FF2B5EF4-FFF2-40B4-BE49-F238E27FC236}">
                            <a16:creationId xmlns:a16="http://schemas.microsoft.com/office/drawing/2014/main" id="{281D73D9-5A1E-7E49-8EFA-583168992A9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7" name="Straight Connector 1496">
                        <a:extLst>
                          <a:ext uri="{FF2B5EF4-FFF2-40B4-BE49-F238E27FC236}">
                            <a16:creationId xmlns:a16="http://schemas.microsoft.com/office/drawing/2014/main" id="{8FB1E854-8B2F-C942-88CB-C6244CF61E7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7" name="Group 556">
                      <a:extLst>
                        <a:ext uri="{FF2B5EF4-FFF2-40B4-BE49-F238E27FC236}">
                          <a16:creationId xmlns:a16="http://schemas.microsoft.com/office/drawing/2014/main" id="{5F9EC45E-AB4D-574C-8544-EEFEFB3238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4" name="Straight Connector 1493">
                        <a:extLst>
                          <a:ext uri="{FF2B5EF4-FFF2-40B4-BE49-F238E27FC236}">
                            <a16:creationId xmlns:a16="http://schemas.microsoft.com/office/drawing/2014/main" id="{6A236FAC-A62B-C842-993B-BC10DD9B4AA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5" name="Straight Connector 1494">
                        <a:extLst>
                          <a:ext uri="{FF2B5EF4-FFF2-40B4-BE49-F238E27FC236}">
                            <a16:creationId xmlns:a16="http://schemas.microsoft.com/office/drawing/2014/main" id="{CCCC4BC5-F2D3-F346-AA32-783B8797AE5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8" name="Group 557">
                      <a:extLst>
                        <a:ext uri="{FF2B5EF4-FFF2-40B4-BE49-F238E27FC236}">
                          <a16:creationId xmlns:a16="http://schemas.microsoft.com/office/drawing/2014/main" id="{A5859D2C-7F69-A046-9BAD-C2DAC2F988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2" name="Straight Connector 1491">
                        <a:extLst>
                          <a:ext uri="{FF2B5EF4-FFF2-40B4-BE49-F238E27FC236}">
                            <a16:creationId xmlns:a16="http://schemas.microsoft.com/office/drawing/2014/main" id="{54642087-1A62-D342-88BC-D729DA78E87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3" name="Straight Connector 1492">
                        <a:extLst>
                          <a:ext uri="{FF2B5EF4-FFF2-40B4-BE49-F238E27FC236}">
                            <a16:creationId xmlns:a16="http://schemas.microsoft.com/office/drawing/2014/main" id="{FE00ED59-150E-CF4E-B123-5D08FBDB240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9" name="Group 558">
                      <a:extLst>
                        <a:ext uri="{FF2B5EF4-FFF2-40B4-BE49-F238E27FC236}">
                          <a16:creationId xmlns:a16="http://schemas.microsoft.com/office/drawing/2014/main" id="{08DE9DC2-AAC9-AD43-8C2C-38419D6591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90" name="Straight Connector 1489">
                        <a:extLst>
                          <a:ext uri="{FF2B5EF4-FFF2-40B4-BE49-F238E27FC236}">
                            <a16:creationId xmlns:a16="http://schemas.microsoft.com/office/drawing/2014/main" id="{53FDF811-A99F-8E40-B2D8-2896EBF6DE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1" name="Straight Connector 1490">
                        <a:extLst>
                          <a:ext uri="{FF2B5EF4-FFF2-40B4-BE49-F238E27FC236}">
                            <a16:creationId xmlns:a16="http://schemas.microsoft.com/office/drawing/2014/main" id="{93D66BA9-C10A-F644-AA61-8F13DFA5672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452" name="Straight Connector 1451">
                    <a:extLst>
                      <a:ext uri="{FF2B5EF4-FFF2-40B4-BE49-F238E27FC236}">
                        <a16:creationId xmlns:a16="http://schemas.microsoft.com/office/drawing/2014/main" id="{342A58A7-8B80-F249-BF06-DF8E66E10AD1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3" name="Straight Connector 1452">
                    <a:extLst>
                      <a:ext uri="{FF2B5EF4-FFF2-40B4-BE49-F238E27FC236}">
                        <a16:creationId xmlns:a16="http://schemas.microsoft.com/office/drawing/2014/main" id="{64D6E797-874B-DB4E-ACD1-4CEAE27C5B5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405555B-4744-8340-84B3-5A8AEB5453C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>
                    <a:extLst>
                      <a:ext uri="{FF2B5EF4-FFF2-40B4-BE49-F238E27FC236}">
                        <a16:creationId xmlns:a16="http://schemas.microsoft.com/office/drawing/2014/main" id="{DCF3A036-4B82-BE43-B5C9-8912A67706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FB9BC427-A9A3-7A46-BF0B-AAF40BAE20D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>
                    <a:extLst>
                      <a:ext uri="{FF2B5EF4-FFF2-40B4-BE49-F238E27FC236}">
                        <a16:creationId xmlns:a16="http://schemas.microsoft.com/office/drawing/2014/main" id="{7E260FFE-2C12-3842-8369-DFC65F16D9A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>
                    <a:extLst>
                      <a:ext uri="{FF2B5EF4-FFF2-40B4-BE49-F238E27FC236}">
                        <a16:creationId xmlns:a16="http://schemas.microsoft.com/office/drawing/2014/main" id="{68A782A7-F2B5-BC47-B2E8-4ADD3B2CB4D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>
                    <a:extLst>
                      <a:ext uri="{FF2B5EF4-FFF2-40B4-BE49-F238E27FC236}">
                        <a16:creationId xmlns:a16="http://schemas.microsoft.com/office/drawing/2014/main" id="{94B9EBF1-E483-3F49-B3FD-84896B8D5EB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>
                    <a:extLst>
                      <a:ext uri="{FF2B5EF4-FFF2-40B4-BE49-F238E27FC236}">
                        <a16:creationId xmlns:a16="http://schemas.microsoft.com/office/drawing/2014/main" id="{F2E136F0-0CA0-0A46-9614-886AC3D0FC2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05EBE6E6-1DD8-194F-AF6A-169D4EA41EF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>
                    <a:extLst>
                      <a:ext uri="{FF2B5EF4-FFF2-40B4-BE49-F238E27FC236}">
                        <a16:creationId xmlns:a16="http://schemas.microsoft.com/office/drawing/2014/main" id="{2E5DBE79-F68C-FA40-9442-F189339D94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0A9F0F5B-52DA-C84F-B119-AC9EF87E254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>
                    <a:extLst>
                      <a:ext uri="{FF2B5EF4-FFF2-40B4-BE49-F238E27FC236}">
                        <a16:creationId xmlns:a16="http://schemas.microsoft.com/office/drawing/2014/main" id="{F78544D0-C1F3-D746-B7A2-66F33FE40C05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5" name="Group 1464">
                    <a:extLst>
                      <a:ext uri="{FF2B5EF4-FFF2-40B4-BE49-F238E27FC236}">
                        <a16:creationId xmlns:a16="http://schemas.microsoft.com/office/drawing/2014/main" id="{4E84FF78-ABCD-084C-A653-E9450654FCAE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A4CE42B6-4303-AB45-BAB1-15DAAE544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67" name="Freeform 1466">
                      <a:extLst>
                        <a:ext uri="{FF2B5EF4-FFF2-40B4-BE49-F238E27FC236}">
                          <a16:creationId xmlns:a16="http://schemas.microsoft.com/office/drawing/2014/main" id="{BD4B1E1A-7CF8-C74E-A372-4AC2CA8AF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68" name="Group 1467">
                      <a:extLst>
                        <a:ext uri="{FF2B5EF4-FFF2-40B4-BE49-F238E27FC236}">
                          <a16:creationId xmlns:a16="http://schemas.microsoft.com/office/drawing/2014/main" id="{7623FCB4-3BFE-134E-BD8A-CD28BAF51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69" name="Freeform 1468">
                        <a:extLst>
                          <a:ext uri="{FF2B5EF4-FFF2-40B4-BE49-F238E27FC236}">
                            <a16:creationId xmlns:a16="http://schemas.microsoft.com/office/drawing/2014/main" id="{BFB974D3-0E55-4443-BB57-F23014149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0" name="Freeform 1469">
                        <a:extLst>
                          <a:ext uri="{FF2B5EF4-FFF2-40B4-BE49-F238E27FC236}">
                            <a16:creationId xmlns:a16="http://schemas.microsoft.com/office/drawing/2014/main" id="{E9EC5106-DECB-F24A-9CD2-C3863DD40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Freeform 1470">
                        <a:extLst>
                          <a:ext uri="{FF2B5EF4-FFF2-40B4-BE49-F238E27FC236}">
                            <a16:creationId xmlns:a16="http://schemas.microsoft.com/office/drawing/2014/main" id="{5B652532-F86F-5344-9120-C1C57055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72" name="Freeform 1471">
                        <a:extLst>
                          <a:ext uri="{FF2B5EF4-FFF2-40B4-BE49-F238E27FC236}">
                            <a16:creationId xmlns:a16="http://schemas.microsoft.com/office/drawing/2014/main" id="{F27E4E28-37CC-9844-A20F-23ECF03C8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1236" name="Straight Connector 1235">
                  <a:extLst>
                    <a:ext uri="{FF2B5EF4-FFF2-40B4-BE49-F238E27FC236}">
                      <a16:creationId xmlns:a16="http://schemas.microsoft.com/office/drawing/2014/main" id="{945F427B-8938-A849-B165-BC5174B7ACFF}"/>
                    </a:ext>
                  </a:extLst>
                </p:cNvPr>
                <p:cNvCxnSpPr>
                  <a:cxnSpLocks/>
                  <a:endCxn id="1351" idx="9"/>
                </p:cNvCxnSpPr>
                <p:nvPr/>
              </p:nvCxnSpPr>
              <p:spPr bwMode="auto">
                <a:xfrm>
                  <a:off x="7282802" y="4119099"/>
                  <a:ext cx="32665" cy="5715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84FFD3C6-63CD-8F48-AE2D-5F3064589479}"/>
                    </a:ext>
                  </a:extLst>
                </p:cNvPr>
                <p:cNvGrpSpPr/>
                <p:nvPr/>
              </p:nvGrpSpPr>
              <p:grpSpPr>
                <a:xfrm>
                  <a:off x="6885811" y="4644942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92" name="Group 506">
                    <a:extLst>
                      <a:ext uri="{FF2B5EF4-FFF2-40B4-BE49-F238E27FC236}">
                        <a16:creationId xmlns:a16="http://schemas.microsoft.com/office/drawing/2014/main" id="{45EB6F20-E306-8C42-A9CE-AC60551AC87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414" name="Rectangle 1413">
                      <a:extLst>
                        <a:ext uri="{FF2B5EF4-FFF2-40B4-BE49-F238E27FC236}">
                          <a16:creationId xmlns:a16="http://schemas.microsoft.com/office/drawing/2014/main" id="{381881A1-AC9F-6F44-AE55-B178C70BF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5" name="Straight Connector 1414">
                      <a:extLst>
                        <a:ext uri="{FF2B5EF4-FFF2-40B4-BE49-F238E27FC236}">
                          <a16:creationId xmlns:a16="http://schemas.microsoft.com/office/drawing/2014/main" id="{6CD8E8F4-64A6-3C46-A482-2CA26A3A09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F49640C2-E904-C443-A3FA-44925EB0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17" name="Straight Connector 1416">
                      <a:extLst>
                        <a:ext uri="{FF2B5EF4-FFF2-40B4-BE49-F238E27FC236}">
                          <a16:creationId xmlns:a16="http://schemas.microsoft.com/office/drawing/2014/main" id="{8D6F530E-CDA9-F447-B9A1-92958F50F26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0C9A95D3-1818-9B4B-8FD4-84262AED2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2702A520-B852-3442-B932-D1F61982E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420" name="Straight Connector 1419">
                      <a:extLst>
                        <a:ext uri="{FF2B5EF4-FFF2-40B4-BE49-F238E27FC236}">
                          <a16:creationId xmlns:a16="http://schemas.microsoft.com/office/drawing/2014/main" id="{96378DD8-91EB-0A48-8625-D8F866A62AC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21" name="Group 544">
                      <a:extLst>
                        <a:ext uri="{FF2B5EF4-FFF2-40B4-BE49-F238E27FC236}">
                          <a16:creationId xmlns:a16="http://schemas.microsoft.com/office/drawing/2014/main" id="{D34D5E23-D13B-7A4E-9A9A-2B281652D38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9" name="Straight Connector 1448">
                        <a:extLst>
                          <a:ext uri="{FF2B5EF4-FFF2-40B4-BE49-F238E27FC236}">
                            <a16:creationId xmlns:a16="http://schemas.microsoft.com/office/drawing/2014/main" id="{B4D0E08E-C079-3243-99A7-F84F5E58F3E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0" name="Straight Connector 1449">
                        <a:extLst>
                          <a:ext uri="{FF2B5EF4-FFF2-40B4-BE49-F238E27FC236}">
                            <a16:creationId xmlns:a16="http://schemas.microsoft.com/office/drawing/2014/main" id="{5AE1C68A-EBC6-B743-811A-7434BFA8F57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2" name="Group 547">
                      <a:extLst>
                        <a:ext uri="{FF2B5EF4-FFF2-40B4-BE49-F238E27FC236}">
                          <a16:creationId xmlns:a16="http://schemas.microsoft.com/office/drawing/2014/main" id="{C0EF192F-8265-804D-A01A-5F223F9A346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7" name="Straight Connector 1446">
                        <a:extLst>
                          <a:ext uri="{FF2B5EF4-FFF2-40B4-BE49-F238E27FC236}">
                            <a16:creationId xmlns:a16="http://schemas.microsoft.com/office/drawing/2014/main" id="{CCBC58A9-C46E-D344-8B3C-747B68AAB83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8" name="Straight Connector 1447">
                        <a:extLst>
                          <a:ext uri="{FF2B5EF4-FFF2-40B4-BE49-F238E27FC236}">
                            <a16:creationId xmlns:a16="http://schemas.microsoft.com/office/drawing/2014/main" id="{4E806D07-59B7-4641-BF56-F7AD26D7F7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3" name="Group 549">
                      <a:extLst>
                        <a:ext uri="{FF2B5EF4-FFF2-40B4-BE49-F238E27FC236}">
                          <a16:creationId xmlns:a16="http://schemas.microsoft.com/office/drawing/2014/main" id="{41AA4254-51D5-D34B-AF94-8494103CEB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5" name="Straight Connector 1444">
                        <a:extLst>
                          <a:ext uri="{FF2B5EF4-FFF2-40B4-BE49-F238E27FC236}">
                            <a16:creationId xmlns:a16="http://schemas.microsoft.com/office/drawing/2014/main" id="{E4E28CAF-98BA-5B44-A301-0CA6988D830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6" name="Straight Connector 1445">
                        <a:extLst>
                          <a:ext uri="{FF2B5EF4-FFF2-40B4-BE49-F238E27FC236}">
                            <a16:creationId xmlns:a16="http://schemas.microsoft.com/office/drawing/2014/main" id="{5796525C-F791-0A43-BC66-271CC03E6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4" name="Group 550">
                      <a:extLst>
                        <a:ext uri="{FF2B5EF4-FFF2-40B4-BE49-F238E27FC236}">
                          <a16:creationId xmlns:a16="http://schemas.microsoft.com/office/drawing/2014/main" id="{7E86D3F0-2C28-704E-9E04-EFCE0F2104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3" name="Straight Connector 1442">
                        <a:extLst>
                          <a:ext uri="{FF2B5EF4-FFF2-40B4-BE49-F238E27FC236}">
                            <a16:creationId xmlns:a16="http://schemas.microsoft.com/office/drawing/2014/main" id="{FD00A3E1-66B1-2546-80CE-A8B12773792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4" name="Straight Connector 1443">
                        <a:extLst>
                          <a:ext uri="{FF2B5EF4-FFF2-40B4-BE49-F238E27FC236}">
                            <a16:creationId xmlns:a16="http://schemas.microsoft.com/office/drawing/2014/main" id="{6CC3B642-F9A7-564F-8594-F84040B480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5" name="Group 551">
                      <a:extLst>
                        <a:ext uri="{FF2B5EF4-FFF2-40B4-BE49-F238E27FC236}">
                          <a16:creationId xmlns:a16="http://schemas.microsoft.com/office/drawing/2014/main" id="{22E50AB2-62F5-3F48-9962-4B7DB8B2EC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41" name="Straight Connector 1440">
                        <a:extLst>
                          <a:ext uri="{FF2B5EF4-FFF2-40B4-BE49-F238E27FC236}">
                            <a16:creationId xmlns:a16="http://schemas.microsoft.com/office/drawing/2014/main" id="{A7F849B6-B2C0-B14B-9DFB-18EFE8BE380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2" name="Straight Connector 1441">
                        <a:extLst>
                          <a:ext uri="{FF2B5EF4-FFF2-40B4-BE49-F238E27FC236}">
                            <a16:creationId xmlns:a16="http://schemas.microsoft.com/office/drawing/2014/main" id="{FC787F24-6633-E543-A8E3-3FF5EC04868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6" name="Group 552">
                      <a:extLst>
                        <a:ext uri="{FF2B5EF4-FFF2-40B4-BE49-F238E27FC236}">
                          <a16:creationId xmlns:a16="http://schemas.microsoft.com/office/drawing/2014/main" id="{C1F1548D-D504-3C4E-A05C-9AA86946F4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9" name="Straight Connector 1438">
                        <a:extLst>
                          <a:ext uri="{FF2B5EF4-FFF2-40B4-BE49-F238E27FC236}">
                            <a16:creationId xmlns:a16="http://schemas.microsoft.com/office/drawing/2014/main" id="{4715D280-6AD4-1848-9892-78E636E4DFB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0" name="Straight Connector 1439">
                        <a:extLst>
                          <a:ext uri="{FF2B5EF4-FFF2-40B4-BE49-F238E27FC236}">
                            <a16:creationId xmlns:a16="http://schemas.microsoft.com/office/drawing/2014/main" id="{A531E246-247A-7D41-898C-318474F4C38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7" name="Group 555">
                      <a:extLst>
                        <a:ext uri="{FF2B5EF4-FFF2-40B4-BE49-F238E27FC236}">
                          <a16:creationId xmlns:a16="http://schemas.microsoft.com/office/drawing/2014/main" id="{2C8AE11D-52FB-B84C-A107-C5EF70C2DD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7" name="Straight Connector 1436">
                        <a:extLst>
                          <a:ext uri="{FF2B5EF4-FFF2-40B4-BE49-F238E27FC236}">
                            <a16:creationId xmlns:a16="http://schemas.microsoft.com/office/drawing/2014/main" id="{BA35EBFF-2885-9C4C-8C69-8762ABC650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8" name="Straight Connector 1437">
                        <a:extLst>
                          <a:ext uri="{FF2B5EF4-FFF2-40B4-BE49-F238E27FC236}">
                            <a16:creationId xmlns:a16="http://schemas.microsoft.com/office/drawing/2014/main" id="{BA139EC8-D056-4647-8E75-FE49D597967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8" name="Group 556">
                      <a:extLst>
                        <a:ext uri="{FF2B5EF4-FFF2-40B4-BE49-F238E27FC236}">
                          <a16:creationId xmlns:a16="http://schemas.microsoft.com/office/drawing/2014/main" id="{5094E68D-2708-3146-BE44-BF4B762E73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5" name="Straight Connector 1434">
                        <a:extLst>
                          <a:ext uri="{FF2B5EF4-FFF2-40B4-BE49-F238E27FC236}">
                            <a16:creationId xmlns:a16="http://schemas.microsoft.com/office/drawing/2014/main" id="{DE23DCE5-7C78-7345-B7AD-997F3A920D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6" name="Straight Connector 1435">
                        <a:extLst>
                          <a:ext uri="{FF2B5EF4-FFF2-40B4-BE49-F238E27FC236}">
                            <a16:creationId xmlns:a16="http://schemas.microsoft.com/office/drawing/2014/main" id="{E04A5B49-15D9-8845-82E5-765025E2D93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9" name="Group 557">
                      <a:extLst>
                        <a:ext uri="{FF2B5EF4-FFF2-40B4-BE49-F238E27FC236}">
                          <a16:creationId xmlns:a16="http://schemas.microsoft.com/office/drawing/2014/main" id="{F3DD9D12-CF42-574E-8EBE-5ABB1B7A28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3" name="Straight Connector 1432">
                        <a:extLst>
                          <a:ext uri="{FF2B5EF4-FFF2-40B4-BE49-F238E27FC236}">
                            <a16:creationId xmlns:a16="http://schemas.microsoft.com/office/drawing/2014/main" id="{86D279A7-50CC-3F4D-883E-65782F5819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4" name="Straight Connector 1433">
                        <a:extLst>
                          <a:ext uri="{FF2B5EF4-FFF2-40B4-BE49-F238E27FC236}">
                            <a16:creationId xmlns:a16="http://schemas.microsoft.com/office/drawing/2014/main" id="{BC690AB7-6B03-A14D-BA7F-F499E24392D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30" name="Group 558">
                      <a:extLst>
                        <a:ext uri="{FF2B5EF4-FFF2-40B4-BE49-F238E27FC236}">
                          <a16:creationId xmlns:a16="http://schemas.microsoft.com/office/drawing/2014/main" id="{28AEB9ED-3DF9-6744-8C5F-CA41C713FE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431" name="Straight Connector 1430">
                        <a:extLst>
                          <a:ext uri="{FF2B5EF4-FFF2-40B4-BE49-F238E27FC236}">
                            <a16:creationId xmlns:a16="http://schemas.microsoft.com/office/drawing/2014/main" id="{3408F73F-4C01-A849-BC56-ED6C499971D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2" name="Straight Connector 1431">
                        <a:extLst>
                          <a:ext uri="{FF2B5EF4-FFF2-40B4-BE49-F238E27FC236}">
                            <a16:creationId xmlns:a16="http://schemas.microsoft.com/office/drawing/2014/main" id="{DE5C925A-EA7B-9947-AC6C-7FC73EFEC03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3" name="Straight Connector 1392">
                    <a:extLst>
                      <a:ext uri="{FF2B5EF4-FFF2-40B4-BE49-F238E27FC236}">
                        <a16:creationId xmlns:a16="http://schemas.microsoft.com/office/drawing/2014/main" id="{CF1EE0BD-9ADD-644B-B28A-1B166BE4C76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4" name="Straight Connector 1393">
                    <a:extLst>
                      <a:ext uri="{FF2B5EF4-FFF2-40B4-BE49-F238E27FC236}">
                        <a16:creationId xmlns:a16="http://schemas.microsoft.com/office/drawing/2014/main" id="{3F87A2FF-ED60-6640-A9B1-12917A053EE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5" name="Straight Connector 1394">
                    <a:extLst>
                      <a:ext uri="{FF2B5EF4-FFF2-40B4-BE49-F238E27FC236}">
                        <a16:creationId xmlns:a16="http://schemas.microsoft.com/office/drawing/2014/main" id="{3E73415A-CD61-D44A-AFE8-53DE3966BA3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6" name="Straight Connector 1395">
                    <a:extLst>
                      <a:ext uri="{FF2B5EF4-FFF2-40B4-BE49-F238E27FC236}">
                        <a16:creationId xmlns:a16="http://schemas.microsoft.com/office/drawing/2014/main" id="{470FBC77-0254-614D-AA87-7C8D2D6908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>
                    <a:extLst>
                      <a:ext uri="{FF2B5EF4-FFF2-40B4-BE49-F238E27FC236}">
                        <a16:creationId xmlns:a16="http://schemas.microsoft.com/office/drawing/2014/main" id="{C244701A-7923-BD41-9924-95719706AFB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>
                    <a:extLst>
                      <a:ext uri="{FF2B5EF4-FFF2-40B4-BE49-F238E27FC236}">
                        <a16:creationId xmlns:a16="http://schemas.microsoft.com/office/drawing/2014/main" id="{FAD375C5-C55F-EB45-9E5B-372F0585CF2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>
                    <a:extLst>
                      <a:ext uri="{FF2B5EF4-FFF2-40B4-BE49-F238E27FC236}">
                        <a16:creationId xmlns:a16="http://schemas.microsoft.com/office/drawing/2014/main" id="{47338F56-34E1-7446-808E-B0590EDDCA0C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>
                    <a:extLst>
                      <a:ext uri="{FF2B5EF4-FFF2-40B4-BE49-F238E27FC236}">
                        <a16:creationId xmlns:a16="http://schemas.microsoft.com/office/drawing/2014/main" id="{C9E0F4CF-E39F-9344-BC17-4B10E902C8A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>
                    <a:extLst>
                      <a:ext uri="{FF2B5EF4-FFF2-40B4-BE49-F238E27FC236}">
                        <a16:creationId xmlns:a16="http://schemas.microsoft.com/office/drawing/2014/main" id="{B55CBA98-5215-F748-A2CA-7861377618E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>
                    <a:extLst>
                      <a:ext uri="{FF2B5EF4-FFF2-40B4-BE49-F238E27FC236}">
                        <a16:creationId xmlns:a16="http://schemas.microsoft.com/office/drawing/2014/main" id="{C1B40E99-E8B9-034F-B909-37F3C7D758B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>
                    <a:extLst>
                      <a:ext uri="{FF2B5EF4-FFF2-40B4-BE49-F238E27FC236}">
                        <a16:creationId xmlns:a16="http://schemas.microsoft.com/office/drawing/2014/main" id="{61582ADD-2CCA-DB4F-95CD-C69AB0627D4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>
                    <a:extLst>
                      <a:ext uri="{FF2B5EF4-FFF2-40B4-BE49-F238E27FC236}">
                        <a16:creationId xmlns:a16="http://schemas.microsoft.com/office/drawing/2014/main" id="{83176A7B-1A4C-B743-9DEB-634E16069DA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>
                    <a:extLst>
                      <a:ext uri="{FF2B5EF4-FFF2-40B4-BE49-F238E27FC236}">
                        <a16:creationId xmlns:a16="http://schemas.microsoft.com/office/drawing/2014/main" id="{8994E818-0081-DE41-95AE-FD833E4E0D0F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6" name="Group 1405">
                    <a:extLst>
                      <a:ext uri="{FF2B5EF4-FFF2-40B4-BE49-F238E27FC236}">
                        <a16:creationId xmlns:a16="http://schemas.microsoft.com/office/drawing/2014/main" id="{06F58A5C-F301-D847-9223-DA28AC522ACC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716BAB38-DF24-C944-9525-46BF8B4AC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08" name="Freeform 1407">
                      <a:extLst>
                        <a:ext uri="{FF2B5EF4-FFF2-40B4-BE49-F238E27FC236}">
                          <a16:creationId xmlns:a16="http://schemas.microsoft.com/office/drawing/2014/main" id="{912E54E9-C544-6C4E-A16F-50343591B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A3DA1CF9-A477-5D49-AAF1-33DAAEC61B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410" name="Freeform 1409">
                        <a:extLst>
                          <a:ext uri="{FF2B5EF4-FFF2-40B4-BE49-F238E27FC236}">
                            <a16:creationId xmlns:a16="http://schemas.microsoft.com/office/drawing/2014/main" id="{08802FDE-247D-EE4E-A4A8-254EED8BD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1" name="Freeform 1410">
                        <a:extLst>
                          <a:ext uri="{FF2B5EF4-FFF2-40B4-BE49-F238E27FC236}">
                            <a16:creationId xmlns:a16="http://schemas.microsoft.com/office/drawing/2014/main" id="{24A50C55-8A41-F441-9892-7872CC1319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2" name="Freeform 1411">
                        <a:extLst>
                          <a:ext uri="{FF2B5EF4-FFF2-40B4-BE49-F238E27FC236}">
                            <a16:creationId xmlns:a16="http://schemas.microsoft.com/office/drawing/2014/main" id="{66ABE36D-2B58-6543-9EA6-44CC6F6D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413" name="Freeform 1412">
                        <a:extLst>
                          <a:ext uri="{FF2B5EF4-FFF2-40B4-BE49-F238E27FC236}">
                            <a16:creationId xmlns:a16="http://schemas.microsoft.com/office/drawing/2014/main" id="{FCD3C810-4F13-8F43-BBD8-888C5C0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74B0E3BC-1593-2D44-AD29-4E0A334B49A4}"/>
                    </a:ext>
                  </a:extLst>
                </p:cNvPr>
                <p:cNvGrpSpPr/>
                <p:nvPr/>
              </p:nvGrpSpPr>
              <p:grpSpPr>
                <a:xfrm>
                  <a:off x="7195061" y="4648914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333" name="Group 506">
                    <a:extLst>
                      <a:ext uri="{FF2B5EF4-FFF2-40B4-BE49-F238E27FC236}">
                        <a16:creationId xmlns:a16="http://schemas.microsoft.com/office/drawing/2014/main" id="{28F0A9B0-38AC-1442-84E8-1F55441F74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B7BCB059-CC25-0D46-8C00-AA465A9F5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6" name="Straight Connector 1355">
                      <a:extLst>
                        <a:ext uri="{FF2B5EF4-FFF2-40B4-BE49-F238E27FC236}">
                          <a16:creationId xmlns:a16="http://schemas.microsoft.com/office/drawing/2014/main" id="{2766DD39-BB04-F447-B161-A4B8D517636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D9D0F264-7749-8843-AC77-5A1923FF3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58" name="Straight Connector 1357">
                      <a:extLst>
                        <a:ext uri="{FF2B5EF4-FFF2-40B4-BE49-F238E27FC236}">
                          <a16:creationId xmlns:a16="http://schemas.microsoft.com/office/drawing/2014/main" id="{FB4BCB89-AFA6-1443-BBA2-DC689D5498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5B3291C3-9B7D-4147-8EBB-E123DF327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88A7A8C9-4739-A841-AEE4-BFCC7CC89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61" name="Straight Connector 1360">
                      <a:extLst>
                        <a:ext uri="{FF2B5EF4-FFF2-40B4-BE49-F238E27FC236}">
                          <a16:creationId xmlns:a16="http://schemas.microsoft.com/office/drawing/2014/main" id="{6F359213-E387-1049-801C-17EB78DDA9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62" name="Group 544">
                      <a:extLst>
                        <a:ext uri="{FF2B5EF4-FFF2-40B4-BE49-F238E27FC236}">
                          <a16:creationId xmlns:a16="http://schemas.microsoft.com/office/drawing/2014/main" id="{4281F594-D83E-A141-8B8A-E9947B7863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90" name="Straight Connector 1389">
                        <a:extLst>
                          <a:ext uri="{FF2B5EF4-FFF2-40B4-BE49-F238E27FC236}">
                            <a16:creationId xmlns:a16="http://schemas.microsoft.com/office/drawing/2014/main" id="{DB9221BA-1047-B345-9F0D-119C6712C39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1" name="Straight Connector 1390">
                        <a:extLst>
                          <a:ext uri="{FF2B5EF4-FFF2-40B4-BE49-F238E27FC236}">
                            <a16:creationId xmlns:a16="http://schemas.microsoft.com/office/drawing/2014/main" id="{B822AD0D-7737-0347-8DC9-A95530936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3" name="Group 547">
                      <a:extLst>
                        <a:ext uri="{FF2B5EF4-FFF2-40B4-BE49-F238E27FC236}">
                          <a16:creationId xmlns:a16="http://schemas.microsoft.com/office/drawing/2014/main" id="{21995A80-1074-8E4B-9BA2-A1041B1A90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8" name="Straight Connector 1387">
                        <a:extLst>
                          <a:ext uri="{FF2B5EF4-FFF2-40B4-BE49-F238E27FC236}">
                            <a16:creationId xmlns:a16="http://schemas.microsoft.com/office/drawing/2014/main" id="{EC7BE4B8-10C5-E94D-85A1-CE53CF87B6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9" name="Straight Connector 1388">
                        <a:extLst>
                          <a:ext uri="{FF2B5EF4-FFF2-40B4-BE49-F238E27FC236}">
                            <a16:creationId xmlns:a16="http://schemas.microsoft.com/office/drawing/2014/main" id="{B0AF9E29-E7CE-3546-B04F-CA8B54C3EF1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4" name="Group 549">
                      <a:extLst>
                        <a:ext uri="{FF2B5EF4-FFF2-40B4-BE49-F238E27FC236}">
                          <a16:creationId xmlns:a16="http://schemas.microsoft.com/office/drawing/2014/main" id="{62F49868-1FF3-1140-AC74-DAAD175BD32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6" name="Straight Connector 1385">
                        <a:extLst>
                          <a:ext uri="{FF2B5EF4-FFF2-40B4-BE49-F238E27FC236}">
                            <a16:creationId xmlns:a16="http://schemas.microsoft.com/office/drawing/2014/main" id="{B9A5B2CD-2346-BB41-B7CE-3278925892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7" name="Straight Connector 1386">
                        <a:extLst>
                          <a:ext uri="{FF2B5EF4-FFF2-40B4-BE49-F238E27FC236}">
                            <a16:creationId xmlns:a16="http://schemas.microsoft.com/office/drawing/2014/main" id="{97578260-F2DE-884F-8991-C0EF8C9955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5" name="Group 550">
                      <a:extLst>
                        <a:ext uri="{FF2B5EF4-FFF2-40B4-BE49-F238E27FC236}">
                          <a16:creationId xmlns:a16="http://schemas.microsoft.com/office/drawing/2014/main" id="{86CA185A-18F8-0D44-9251-71CB25B1F0B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4" name="Straight Connector 1383">
                        <a:extLst>
                          <a:ext uri="{FF2B5EF4-FFF2-40B4-BE49-F238E27FC236}">
                            <a16:creationId xmlns:a16="http://schemas.microsoft.com/office/drawing/2014/main" id="{2EE9A74C-1BA8-9D40-819E-5846066143F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5" name="Straight Connector 1384">
                        <a:extLst>
                          <a:ext uri="{FF2B5EF4-FFF2-40B4-BE49-F238E27FC236}">
                            <a16:creationId xmlns:a16="http://schemas.microsoft.com/office/drawing/2014/main" id="{4A910C96-44C2-6347-9A73-4C2D73750BE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6" name="Group 551">
                      <a:extLst>
                        <a:ext uri="{FF2B5EF4-FFF2-40B4-BE49-F238E27FC236}">
                          <a16:creationId xmlns:a16="http://schemas.microsoft.com/office/drawing/2014/main" id="{09CD7E94-D411-5245-979F-D9C3119106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2" name="Straight Connector 1381">
                        <a:extLst>
                          <a:ext uri="{FF2B5EF4-FFF2-40B4-BE49-F238E27FC236}">
                            <a16:creationId xmlns:a16="http://schemas.microsoft.com/office/drawing/2014/main" id="{173AE973-6F76-E949-A812-BD70AB9DFA0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3" name="Straight Connector 1382">
                        <a:extLst>
                          <a:ext uri="{FF2B5EF4-FFF2-40B4-BE49-F238E27FC236}">
                            <a16:creationId xmlns:a16="http://schemas.microsoft.com/office/drawing/2014/main" id="{E7D86C66-8692-6245-BA93-5263C1EF03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7" name="Group 552">
                      <a:extLst>
                        <a:ext uri="{FF2B5EF4-FFF2-40B4-BE49-F238E27FC236}">
                          <a16:creationId xmlns:a16="http://schemas.microsoft.com/office/drawing/2014/main" id="{318E4CE4-BAD8-D44B-ABC0-0AA38C9B6E7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80" name="Straight Connector 1379">
                        <a:extLst>
                          <a:ext uri="{FF2B5EF4-FFF2-40B4-BE49-F238E27FC236}">
                            <a16:creationId xmlns:a16="http://schemas.microsoft.com/office/drawing/2014/main" id="{A9B8EF15-9B69-3A47-B830-4BE32FC027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1" name="Straight Connector 1380">
                        <a:extLst>
                          <a:ext uri="{FF2B5EF4-FFF2-40B4-BE49-F238E27FC236}">
                            <a16:creationId xmlns:a16="http://schemas.microsoft.com/office/drawing/2014/main" id="{39DC0ECF-C36A-5949-9197-CF4ED12C05F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8" name="Group 555">
                      <a:extLst>
                        <a:ext uri="{FF2B5EF4-FFF2-40B4-BE49-F238E27FC236}">
                          <a16:creationId xmlns:a16="http://schemas.microsoft.com/office/drawing/2014/main" id="{0BE255AC-C045-5347-9A9B-23E633D842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8" name="Straight Connector 1377">
                        <a:extLst>
                          <a:ext uri="{FF2B5EF4-FFF2-40B4-BE49-F238E27FC236}">
                            <a16:creationId xmlns:a16="http://schemas.microsoft.com/office/drawing/2014/main" id="{177A684D-C2B6-DF48-8A02-A6CFFA2BBA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9" name="Straight Connector 1378">
                        <a:extLst>
                          <a:ext uri="{FF2B5EF4-FFF2-40B4-BE49-F238E27FC236}">
                            <a16:creationId xmlns:a16="http://schemas.microsoft.com/office/drawing/2014/main" id="{92DC1A4D-23D7-7541-BA33-21EDFB04B8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9" name="Group 556">
                      <a:extLst>
                        <a:ext uri="{FF2B5EF4-FFF2-40B4-BE49-F238E27FC236}">
                          <a16:creationId xmlns:a16="http://schemas.microsoft.com/office/drawing/2014/main" id="{49BD9696-3616-664F-BE06-27515CA475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6" name="Straight Connector 1375">
                        <a:extLst>
                          <a:ext uri="{FF2B5EF4-FFF2-40B4-BE49-F238E27FC236}">
                            <a16:creationId xmlns:a16="http://schemas.microsoft.com/office/drawing/2014/main" id="{F3C08E6E-1BDC-E544-8F06-DF1FBACB0F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7" name="Straight Connector 1376">
                        <a:extLst>
                          <a:ext uri="{FF2B5EF4-FFF2-40B4-BE49-F238E27FC236}">
                            <a16:creationId xmlns:a16="http://schemas.microsoft.com/office/drawing/2014/main" id="{2F527651-97E5-D749-B17C-0496E9827A7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0" name="Group 557">
                      <a:extLst>
                        <a:ext uri="{FF2B5EF4-FFF2-40B4-BE49-F238E27FC236}">
                          <a16:creationId xmlns:a16="http://schemas.microsoft.com/office/drawing/2014/main" id="{0154CED3-D4A6-C647-B3D6-1C29E1EDA6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4" name="Straight Connector 1373">
                        <a:extLst>
                          <a:ext uri="{FF2B5EF4-FFF2-40B4-BE49-F238E27FC236}">
                            <a16:creationId xmlns:a16="http://schemas.microsoft.com/office/drawing/2014/main" id="{96A2E037-EC8A-6E42-BB0A-7282465479B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5" name="Straight Connector 1374">
                        <a:extLst>
                          <a:ext uri="{FF2B5EF4-FFF2-40B4-BE49-F238E27FC236}">
                            <a16:creationId xmlns:a16="http://schemas.microsoft.com/office/drawing/2014/main" id="{F2011397-DCD8-0C4E-8343-8D774D91AC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1" name="Group 558">
                      <a:extLst>
                        <a:ext uri="{FF2B5EF4-FFF2-40B4-BE49-F238E27FC236}">
                          <a16:creationId xmlns:a16="http://schemas.microsoft.com/office/drawing/2014/main" id="{58EA129A-DA05-524C-80FF-D320A405D4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72" name="Straight Connector 1371">
                        <a:extLst>
                          <a:ext uri="{FF2B5EF4-FFF2-40B4-BE49-F238E27FC236}">
                            <a16:creationId xmlns:a16="http://schemas.microsoft.com/office/drawing/2014/main" id="{1BCBC497-24E9-0448-948E-C265FF5F3DF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3" name="Straight Connector 1372">
                        <a:extLst>
                          <a:ext uri="{FF2B5EF4-FFF2-40B4-BE49-F238E27FC236}">
                            <a16:creationId xmlns:a16="http://schemas.microsoft.com/office/drawing/2014/main" id="{007D303D-D0FB-A341-9B7D-7E3C1890AAF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34" name="Straight Connector 1333">
                    <a:extLst>
                      <a:ext uri="{FF2B5EF4-FFF2-40B4-BE49-F238E27FC236}">
                        <a16:creationId xmlns:a16="http://schemas.microsoft.com/office/drawing/2014/main" id="{5BB0D17B-41B3-5146-8F88-5CA5952B4B90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>
                    <a:extLst>
                      <a:ext uri="{FF2B5EF4-FFF2-40B4-BE49-F238E27FC236}">
                        <a16:creationId xmlns:a16="http://schemas.microsoft.com/office/drawing/2014/main" id="{56F049A6-F62B-CA45-A50A-5D7EAC2ADE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>
                    <a:extLst>
                      <a:ext uri="{FF2B5EF4-FFF2-40B4-BE49-F238E27FC236}">
                        <a16:creationId xmlns:a16="http://schemas.microsoft.com/office/drawing/2014/main" id="{C470D055-C687-C14D-BC18-8139C8C7497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>
                    <a:extLst>
                      <a:ext uri="{FF2B5EF4-FFF2-40B4-BE49-F238E27FC236}">
                        <a16:creationId xmlns:a16="http://schemas.microsoft.com/office/drawing/2014/main" id="{5F68C1AF-A85B-B84E-A4B5-F14A68FE228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>
                    <a:extLst>
                      <a:ext uri="{FF2B5EF4-FFF2-40B4-BE49-F238E27FC236}">
                        <a16:creationId xmlns:a16="http://schemas.microsoft.com/office/drawing/2014/main" id="{63A23F9C-E3CF-0C4F-A155-F6E630A415F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>
                    <a:extLst>
                      <a:ext uri="{FF2B5EF4-FFF2-40B4-BE49-F238E27FC236}">
                        <a16:creationId xmlns:a16="http://schemas.microsoft.com/office/drawing/2014/main" id="{D786EBE6-41E3-A946-A5D3-10E75423D49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>
                    <a:extLst>
                      <a:ext uri="{FF2B5EF4-FFF2-40B4-BE49-F238E27FC236}">
                        <a16:creationId xmlns:a16="http://schemas.microsoft.com/office/drawing/2014/main" id="{40459BD8-0FFB-9A46-A83A-CD0AEE75671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>
                    <a:extLst>
                      <a:ext uri="{FF2B5EF4-FFF2-40B4-BE49-F238E27FC236}">
                        <a16:creationId xmlns:a16="http://schemas.microsoft.com/office/drawing/2014/main" id="{3E15597E-D70D-1D47-9B79-CE9CEC64F6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>
                    <a:extLst>
                      <a:ext uri="{FF2B5EF4-FFF2-40B4-BE49-F238E27FC236}">
                        <a16:creationId xmlns:a16="http://schemas.microsoft.com/office/drawing/2014/main" id="{35E92C21-CE09-A64E-ABB4-064B65DEB51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>
                    <a:extLst>
                      <a:ext uri="{FF2B5EF4-FFF2-40B4-BE49-F238E27FC236}">
                        <a16:creationId xmlns:a16="http://schemas.microsoft.com/office/drawing/2014/main" id="{9CC40EE0-5701-4F45-BBA6-BA764CF0D72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4" name="Straight Connector 1343">
                    <a:extLst>
                      <a:ext uri="{FF2B5EF4-FFF2-40B4-BE49-F238E27FC236}">
                        <a16:creationId xmlns:a16="http://schemas.microsoft.com/office/drawing/2014/main" id="{3B57C9FB-FD0E-8F4E-A407-4F53CB93CF93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>
                    <a:extLst>
                      <a:ext uri="{FF2B5EF4-FFF2-40B4-BE49-F238E27FC236}">
                        <a16:creationId xmlns:a16="http://schemas.microsoft.com/office/drawing/2014/main" id="{2C77F3DC-E708-D54E-AF14-B92B5F52BE6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>
                    <a:extLst>
                      <a:ext uri="{FF2B5EF4-FFF2-40B4-BE49-F238E27FC236}">
                        <a16:creationId xmlns:a16="http://schemas.microsoft.com/office/drawing/2014/main" id="{AA298B33-4595-ED46-9075-C932383FB24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B2B1EBA6-9DCA-B746-AFA3-37AE570A62BD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1EA1424A-91E3-BE40-8BB6-1DE4AAC7A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9" name="Freeform 1348">
                      <a:extLst>
                        <a:ext uri="{FF2B5EF4-FFF2-40B4-BE49-F238E27FC236}">
                          <a16:creationId xmlns:a16="http://schemas.microsoft.com/office/drawing/2014/main" id="{ACFF88BB-A0A2-1F4A-A360-ACDADB465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AA0F905A-9A9C-A845-AFF8-0C5CDD89D3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351" name="Freeform 1350">
                        <a:extLst>
                          <a:ext uri="{FF2B5EF4-FFF2-40B4-BE49-F238E27FC236}">
                            <a16:creationId xmlns:a16="http://schemas.microsoft.com/office/drawing/2014/main" id="{69B2B4DC-F990-B648-BCE6-DC307F8F3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2" name="Freeform 1351">
                        <a:extLst>
                          <a:ext uri="{FF2B5EF4-FFF2-40B4-BE49-F238E27FC236}">
                            <a16:creationId xmlns:a16="http://schemas.microsoft.com/office/drawing/2014/main" id="{A4B1CA0D-1203-924C-9DBF-A63ACBBA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3" name="Freeform 1352">
                        <a:extLst>
                          <a:ext uri="{FF2B5EF4-FFF2-40B4-BE49-F238E27FC236}">
                            <a16:creationId xmlns:a16="http://schemas.microsoft.com/office/drawing/2014/main" id="{E531CB5A-3559-764C-A926-7D0863033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354" name="Freeform 1353">
                        <a:extLst>
                          <a:ext uri="{FF2B5EF4-FFF2-40B4-BE49-F238E27FC236}">
                            <a16:creationId xmlns:a16="http://schemas.microsoft.com/office/drawing/2014/main" id="{9BB81E27-AC2D-EE40-8892-19C6849F5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2429D55A-6FD0-C04C-85B8-A371D20C1D17}"/>
                    </a:ext>
                  </a:extLst>
                </p:cNvPr>
                <p:cNvGrpSpPr/>
                <p:nvPr/>
              </p:nvGrpSpPr>
              <p:grpSpPr>
                <a:xfrm>
                  <a:off x="7734580" y="4641605"/>
                  <a:ext cx="267360" cy="997195"/>
                  <a:chOff x="6424161" y="4488570"/>
                  <a:chExt cx="267360" cy="997195"/>
                </a:xfrm>
              </p:grpSpPr>
              <p:grpSp>
                <p:nvGrpSpPr>
                  <p:cNvPr id="1242" name="Group 506">
                    <a:extLst>
                      <a:ext uri="{FF2B5EF4-FFF2-40B4-BE49-F238E27FC236}">
                        <a16:creationId xmlns:a16="http://schemas.microsoft.com/office/drawing/2014/main" id="{6DBDFF6D-004B-BB45-9F93-B6FECD35B4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424161" y="4637077"/>
                    <a:ext cx="235570" cy="848688"/>
                    <a:chOff x="6395998" y="3062424"/>
                    <a:chExt cx="564403" cy="837478"/>
                  </a:xfrm>
                </p:grpSpPr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F8C9DE15-182F-464C-A3E4-5C2A2CA69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9786" y="3061857"/>
                      <a:ext cx="447707" cy="742536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7" name="Straight Connector 1296">
                      <a:extLst>
                        <a:ext uri="{FF2B5EF4-FFF2-40B4-BE49-F238E27FC236}">
                          <a16:creationId xmlns:a16="http://schemas.microsoft.com/office/drawing/2014/main" id="{13B82BB2-91BB-494A-BBA1-B92C9F2703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55AEDD79-1DE9-9648-97EC-259D614C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6953" y="3071256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299" name="Straight Connector 1298">
                      <a:extLst>
                        <a:ext uri="{FF2B5EF4-FFF2-40B4-BE49-F238E27FC236}">
                          <a16:creationId xmlns:a16="http://schemas.microsoft.com/office/drawing/2014/main" id="{978575E5-3A07-A946-9DE1-688738B010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396367" y="306185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30E67D56-C9DE-F04D-AB62-540F3E3F3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7210" y="3702567"/>
                      <a:ext cx="131327" cy="115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F5BAE41E-34D5-6949-AECC-FCF024D15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5320" y="3157415"/>
                      <a:ext cx="444723" cy="74253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1302" name="Straight Connector 1301">
                      <a:extLst>
                        <a:ext uri="{FF2B5EF4-FFF2-40B4-BE49-F238E27FC236}">
                          <a16:creationId xmlns:a16="http://schemas.microsoft.com/office/drawing/2014/main" id="{33E33A5E-2456-3240-9471-37E9193EC83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47057" y="3804392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03" name="Group 544">
                      <a:extLst>
                        <a:ext uri="{FF2B5EF4-FFF2-40B4-BE49-F238E27FC236}">
                          <a16:creationId xmlns:a16="http://schemas.microsoft.com/office/drawing/2014/main" id="{BDEF1D20-C3BB-9B4F-805D-436923F60C4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00318" y="313742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31" name="Straight Connector 1330">
                        <a:extLst>
                          <a:ext uri="{FF2B5EF4-FFF2-40B4-BE49-F238E27FC236}">
                            <a16:creationId xmlns:a16="http://schemas.microsoft.com/office/drawing/2014/main" id="{4210B897-774A-0443-959D-7303B896C2B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782" y="2845711"/>
                        <a:ext cx="113419" cy="924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2" name="Straight Connector 1331">
                        <a:extLst>
                          <a:ext uri="{FF2B5EF4-FFF2-40B4-BE49-F238E27FC236}">
                            <a16:creationId xmlns:a16="http://schemas.microsoft.com/office/drawing/2014/main" id="{DF92F062-0A3C-AE42-B9CC-FB3D0430359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076" y="2938136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4" name="Group 547">
                      <a:extLst>
                        <a:ext uri="{FF2B5EF4-FFF2-40B4-BE49-F238E27FC236}">
                          <a16:creationId xmlns:a16="http://schemas.microsoft.com/office/drawing/2014/main" id="{1922AD2F-9191-6849-889E-7499FB5CB3A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838" y="320328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9" name="Straight Connector 1328">
                        <a:extLst>
                          <a:ext uri="{FF2B5EF4-FFF2-40B4-BE49-F238E27FC236}">
                            <a16:creationId xmlns:a16="http://schemas.microsoft.com/office/drawing/2014/main" id="{7536B476-16A7-F945-A9DF-21F58638E8C5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263" y="2845642"/>
                        <a:ext cx="119388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0" name="Straight Connector 1329">
                        <a:extLst>
                          <a:ext uri="{FF2B5EF4-FFF2-40B4-BE49-F238E27FC236}">
                            <a16:creationId xmlns:a16="http://schemas.microsoft.com/office/drawing/2014/main" id="{A8D4DC86-87C3-0D45-9067-F8AF68BD89A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557" y="293493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5" name="Group 549">
                      <a:extLst>
                        <a:ext uri="{FF2B5EF4-FFF2-40B4-BE49-F238E27FC236}">
                          <a16:creationId xmlns:a16="http://schemas.microsoft.com/office/drawing/2014/main" id="{1E6E98C2-0709-4B47-84B5-AFB4EA8F0F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9358" y="326914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7" name="Straight Connector 1326">
                        <a:extLst>
                          <a:ext uri="{FF2B5EF4-FFF2-40B4-BE49-F238E27FC236}">
                            <a16:creationId xmlns:a16="http://schemas.microsoft.com/office/drawing/2014/main" id="{FCAF6446-C101-284C-8D98-E42ACA55597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759" y="284557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8" name="Straight Connector 1327">
                        <a:extLst>
                          <a:ext uri="{FF2B5EF4-FFF2-40B4-BE49-F238E27FC236}">
                            <a16:creationId xmlns:a16="http://schemas.microsoft.com/office/drawing/2014/main" id="{2CE084FD-0AFB-A147-BBCD-1147E5AF547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036" y="293486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6" name="Group 550">
                      <a:extLst>
                        <a:ext uri="{FF2B5EF4-FFF2-40B4-BE49-F238E27FC236}">
                          <a16:creationId xmlns:a16="http://schemas.microsoft.com/office/drawing/2014/main" id="{69FE6B17-7487-434C-A9EA-795930DA854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878" y="333501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5" name="Straight Connector 1324">
                        <a:extLst>
                          <a:ext uri="{FF2B5EF4-FFF2-40B4-BE49-F238E27FC236}">
                            <a16:creationId xmlns:a16="http://schemas.microsoft.com/office/drawing/2014/main" id="{991F001C-FFEE-8144-B637-A9EC562C418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238" y="2845502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6" name="Straight Connector 1325">
                        <a:extLst>
                          <a:ext uri="{FF2B5EF4-FFF2-40B4-BE49-F238E27FC236}">
                            <a16:creationId xmlns:a16="http://schemas.microsoft.com/office/drawing/2014/main" id="{99A13061-E0A5-1144-B89F-DCFDE16A3E7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516" y="293479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7" name="Group 551">
                      <a:extLst>
                        <a:ext uri="{FF2B5EF4-FFF2-40B4-BE49-F238E27FC236}">
                          <a16:creationId xmlns:a16="http://schemas.microsoft.com/office/drawing/2014/main" id="{E3D20981-052F-EB46-AF40-45CCEC0CE41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8398" y="340087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3" name="Straight Connector 1322">
                        <a:extLst>
                          <a:ext uri="{FF2B5EF4-FFF2-40B4-BE49-F238E27FC236}">
                            <a16:creationId xmlns:a16="http://schemas.microsoft.com/office/drawing/2014/main" id="{EB76AD90-5A72-EE45-8500-24ADDF41ED5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718" y="2845433"/>
                        <a:ext cx="113419" cy="892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4" name="Straight Connector 1323">
                        <a:extLst>
                          <a:ext uri="{FF2B5EF4-FFF2-40B4-BE49-F238E27FC236}">
                            <a16:creationId xmlns:a16="http://schemas.microsoft.com/office/drawing/2014/main" id="{DE68780E-4569-504E-BC88-890752F330B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995" y="2934724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8" name="Group 552">
                      <a:extLst>
                        <a:ext uri="{FF2B5EF4-FFF2-40B4-BE49-F238E27FC236}">
                          <a16:creationId xmlns:a16="http://schemas.microsoft.com/office/drawing/2014/main" id="{8789E67D-EE97-1B4E-BEB8-129EA6632B9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918" y="3466741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21" name="Straight Connector 1320">
                        <a:extLst>
                          <a:ext uri="{FF2B5EF4-FFF2-40B4-BE49-F238E27FC236}">
                            <a16:creationId xmlns:a16="http://schemas.microsoft.com/office/drawing/2014/main" id="{B9963AF0-E089-064C-A673-753F1BD56FD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199" y="2845363"/>
                        <a:ext cx="113419" cy="9399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2" name="Straight Connector 1321">
                        <a:extLst>
                          <a:ext uri="{FF2B5EF4-FFF2-40B4-BE49-F238E27FC236}">
                            <a16:creationId xmlns:a16="http://schemas.microsoft.com/office/drawing/2014/main" id="{35C8121C-E988-3944-A112-5D211E55D3A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3477" y="2939355"/>
                        <a:ext cx="45069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9" name="Group 555">
                      <a:extLst>
                        <a:ext uri="{FF2B5EF4-FFF2-40B4-BE49-F238E27FC236}">
                          <a16:creationId xmlns:a16="http://schemas.microsoft.com/office/drawing/2014/main" id="{436821A3-34CC-9E4C-A659-AA137253D0E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7438" y="3532605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9" name="Straight Connector 1318">
                        <a:extLst>
                          <a:ext uri="{FF2B5EF4-FFF2-40B4-BE49-F238E27FC236}">
                            <a16:creationId xmlns:a16="http://schemas.microsoft.com/office/drawing/2014/main" id="{413996E4-0EB2-E240-BE38-360AF7CC77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8679" y="284216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0" name="Straight Connector 1319">
                        <a:extLst>
                          <a:ext uri="{FF2B5EF4-FFF2-40B4-BE49-F238E27FC236}">
                            <a16:creationId xmlns:a16="http://schemas.microsoft.com/office/drawing/2014/main" id="{D09A0AC4-2035-1544-A8EB-F35E1AD8FFE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0972" y="2939284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0" name="Group 556">
                      <a:extLst>
                        <a:ext uri="{FF2B5EF4-FFF2-40B4-BE49-F238E27FC236}">
                          <a16:creationId xmlns:a16="http://schemas.microsoft.com/office/drawing/2014/main" id="{5426A8E3-00DD-0B46-83F9-F26B480E8B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958" y="3598469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7" name="Straight Connector 1316">
                        <a:extLst>
                          <a:ext uri="{FF2B5EF4-FFF2-40B4-BE49-F238E27FC236}">
                            <a16:creationId xmlns:a16="http://schemas.microsoft.com/office/drawing/2014/main" id="{EE4A7171-9467-9F4C-B2CF-52A12B4EE1A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9158" y="2842090"/>
                        <a:ext cx="113419" cy="97125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8" name="Straight Connector 1317">
                        <a:extLst>
                          <a:ext uri="{FF2B5EF4-FFF2-40B4-BE49-F238E27FC236}">
                            <a16:creationId xmlns:a16="http://schemas.microsoft.com/office/drawing/2014/main" id="{C8A401E8-D8E9-4F47-BC7A-D8EEA018108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452" y="2939215"/>
                        <a:ext cx="453676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1" name="Group 557">
                      <a:extLst>
                        <a:ext uri="{FF2B5EF4-FFF2-40B4-BE49-F238E27FC236}">
                          <a16:creationId xmlns:a16="http://schemas.microsoft.com/office/drawing/2014/main" id="{7A857B3B-EC92-C847-A057-D9C6CC1257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6478" y="3664333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5" name="Straight Connector 1314">
                        <a:extLst>
                          <a:ext uri="{FF2B5EF4-FFF2-40B4-BE49-F238E27FC236}">
                            <a16:creationId xmlns:a16="http://schemas.microsoft.com/office/drawing/2014/main" id="{CFC648DA-102B-AB4A-99AA-C64F0395032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6654" y="2846719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6" name="Straight Connector 1315">
                        <a:extLst>
                          <a:ext uri="{FF2B5EF4-FFF2-40B4-BE49-F238E27FC236}">
                            <a16:creationId xmlns:a16="http://schemas.microsoft.com/office/drawing/2014/main" id="{6E9349A8-E083-BD4C-9DFD-B7AF962E472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1933" y="2939145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2" name="Group 558">
                      <a:extLst>
                        <a:ext uri="{FF2B5EF4-FFF2-40B4-BE49-F238E27FC236}">
                          <a16:creationId xmlns:a16="http://schemas.microsoft.com/office/drawing/2014/main" id="{AE283EBC-F33A-2544-A4A6-76070E20FE2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95998" y="3730197"/>
                      <a:ext cx="559121" cy="92788"/>
                      <a:chOff x="6582044" y="2846082"/>
                      <a:chExt cx="559121" cy="92788"/>
                    </a:xfrm>
                  </p:grpSpPr>
                  <p:cxnSp>
                    <p:nvCxnSpPr>
                      <p:cNvPr id="1313" name="Straight Connector 1312">
                        <a:extLst>
                          <a:ext uri="{FF2B5EF4-FFF2-40B4-BE49-F238E27FC236}">
                            <a16:creationId xmlns:a16="http://schemas.microsoft.com/office/drawing/2014/main" id="{6632720B-23F1-8A4D-8215-95B6047814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027133" y="2846650"/>
                        <a:ext cx="113419" cy="9242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4" name="Straight Connector 1313">
                        <a:extLst>
                          <a:ext uri="{FF2B5EF4-FFF2-40B4-BE49-F238E27FC236}">
                            <a16:creationId xmlns:a16="http://schemas.microsoft.com/office/drawing/2014/main" id="{5DD5833A-5A39-B64A-BD11-44E3720385C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582413" y="2939076"/>
                        <a:ext cx="450690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243" name="Straight Connector 1242">
                    <a:extLst>
                      <a:ext uri="{FF2B5EF4-FFF2-40B4-BE49-F238E27FC236}">
                        <a16:creationId xmlns:a16="http://schemas.microsoft.com/office/drawing/2014/main" id="{8253FA09-185D-4B41-B113-B4FF83E1210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85171" y="4525377"/>
                    <a:ext cx="4763" cy="855662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>
                    <a:extLst>
                      <a:ext uri="{FF2B5EF4-FFF2-40B4-BE49-F238E27FC236}">
                        <a16:creationId xmlns:a16="http://schemas.microsoft.com/office/drawing/2014/main" id="{4AEB959E-481B-6C47-A057-00E64E0562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4706352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>
                    <a:extLst>
                      <a:ext uri="{FF2B5EF4-FFF2-40B4-BE49-F238E27FC236}">
                        <a16:creationId xmlns:a16="http://schemas.microsoft.com/office/drawing/2014/main" id="{2348C587-50BD-C04C-A699-F354278D543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77143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>
                    <a:extLst>
                      <a:ext uri="{FF2B5EF4-FFF2-40B4-BE49-F238E27FC236}">
                        <a16:creationId xmlns:a16="http://schemas.microsoft.com/office/drawing/2014/main" id="{4D791BFC-FCE1-214A-86DC-1B2FCA20A49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4849227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>
                    <a:extLst>
                      <a:ext uri="{FF2B5EF4-FFF2-40B4-BE49-F238E27FC236}">
                        <a16:creationId xmlns:a16="http://schemas.microsoft.com/office/drawing/2014/main" id="{31758149-CF7E-D047-8951-0D4C48EF6D08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4914314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>
                    <a:extLst>
                      <a:ext uri="{FF2B5EF4-FFF2-40B4-BE49-F238E27FC236}">
                        <a16:creationId xmlns:a16="http://schemas.microsoft.com/office/drawing/2014/main" id="{54529BE2-5BFF-BF42-A878-E41E4199366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4976227"/>
                    <a:ext cx="6032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>
                    <a:extLst>
                      <a:ext uri="{FF2B5EF4-FFF2-40B4-BE49-F238E27FC236}">
                        <a16:creationId xmlns:a16="http://schemas.microsoft.com/office/drawing/2014/main" id="{1A321B15-A6E6-3B49-82D9-15A3B6C0B51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8021" y="5044489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>
                    <a:extLst>
                      <a:ext uri="{FF2B5EF4-FFF2-40B4-BE49-F238E27FC236}">
                        <a16:creationId xmlns:a16="http://schemas.microsoft.com/office/drawing/2014/main" id="{8295F7E5-E995-2A42-9B56-636FC1391F9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6434" y="511433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>
                    <a:extLst>
                      <a:ext uri="{FF2B5EF4-FFF2-40B4-BE49-F238E27FC236}">
                        <a16:creationId xmlns:a16="http://schemas.microsoft.com/office/drawing/2014/main" id="{FF1DA443-F98E-E748-9FB1-A9B251B80EF0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29609" y="51841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>
                    <a:extLst>
                      <a:ext uri="{FF2B5EF4-FFF2-40B4-BE49-F238E27FC236}">
                        <a16:creationId xmlns:a16="http://schemas.microsoft.com/office/drawing/2014/main" id="{00D20AF2-5F20-9240-A2F9-C21A6C15D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25245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>
                    <a:extLst>
                      <a:ext uri="{FF2B5EF4-FFF2-40B4-BE49-F238E27FC236}">
                        <a16:creationId xmlns:a16="http://schemas.microsoft.com/office/drawing/2014/main" id="{138FAE5E-E3F1-CF4E-8BD9-44A61A87736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1196" y="5322302"/>
                    <a:ext cx="587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>
                    <a:extLst>
                      <a:ext uri="{FF2B5EF4-FFF2-40B4-BE49-F238E27FC236}">
                        <a16:creationId xmlns:a16="http://schemas.microsoft.com/office/drawing/2014/main" id="{61ABEBB3-825C-7541-8F8D-1C0904F37674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6632784" y="5387389"/>
                    <a:ext cx="5873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>
                    <a:extLst>
                      <a:ext uri="{FF2B5EF4-FFF2-40B4-BE49-F238E27FC236}">
                        <a16:creationId xmlns:a16="http://schemas.microsoft.com/office/drawing/2014/main" id="{EDF0CA50-F029-974E-92B5-2DE39C807ED6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6632784" y="4531727"/>
                    <a:ext cx="5873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80" name="Group 1279">
                    <a:extLst>
                      <a:ext uri="{FF2B5EF4-FFF2-40B4-BE49-F238E27FC236}">
                        <a16:creationId xmlns:a16="http://schemas.microsoft.com/office/drawing/2014/main" id="{F24F36B9-A94A-B540-B8BD-4AD2846B39A6}"/>
                      </a:ext>
                    </a:extLst>
                  </p:cNvPr>
                  <p:cNvGrpSpPr/>
                  <p:nvPr/>
                </p:nvGrpSpPr>
                <p:grpSpPr>
                  <a:xfrm>
                    <a:off x="6434171" y="4488570"/>
                    <a:ext cx="224203" cy="179034"/>
                    <a:chOff x="3668110" y="2448910"/>
                    <a:chExt cx="3794234" cy="2165130"/>
                  </a:xfrm>
                </p:grpSpPr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1B823BBC-6E2D-A54E-B779-1BD2066C9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2" name="Freeform 1281">
                      <a:extLst>
                        <a:ext uri="{FF2B5EF4-FFF2-40B4-BE49-F238E27FC236}">
                          <a16:creationId xmlns:a16="http://schemas.microsoft.com/office/drawing/2014/main" id="{3E621DF8-1114-4A47-8310-79C7115F8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6F494D5F-E4C7-3D4F-A192-3426B9E603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1284" name="Freeform 1283">
                        <a:extLst>
                          <a:ext uri="{FF2B5EF4-FFF2-40B4-BE49-F238E27FC236}">
                            <a16:creationId xmlns:a16="http://schemas.microsoft.com/office/drawing/2014/main" id="{233069F5-E19A-7C43-9D03-EB8EE858D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5" name="Freeform 1284">
                        <a:extLst>
                          <a:ext uri="{FF2B5EF4-FFF2-40B4-BE49-F238E27FC236}">
                            <a16:creationId xmlns:a16="http://schemas.microsoft.com/office/drawing/2014/main" id="{BCBB6F4D-6820-114B-BD34-60ECC8C7C1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86" name="Freeform 1285">
                        <a:extLst>
                          <a:ext uri="{FF2B5EF4-FFF2-40B4-BE49-F238E27FC236}">
                            <a16:creationId xmlns:a16="http://schemas.microsoft.com/office/drawing/2014/main" id="{028D4260-C0E7-224D-89B2-E4289B41D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95" name="Freeform 1294">
                        <a:extLst>
                          <a:ext uri="{FF2B5EF4-FFF2-40B4-BE49-F238E27FC236}">
                            <a16:creationId xmlns:a16="http://schemas.microsoft.com/office/drawing/2014/main" id="{1A762F3C-840D-B948-BC22-13F0F53BB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9A6E2C4B-A177-1544-84B3-579CF1560DD0}"/>
                    </a:ext>
                  </a:extLst>
                </p:cNvPr>
                <p:cNvSpPr txBox="1"/>
                <p:nvPr/>
              </p:nvSpPr>
              <p:spPr>
                <a:xfrm>
                  <a:off x="7327436" y="4173759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241" name="TextBox 1240">
                  <a:extLst>
                    <a:ext uri="{FF2B5EF4-FFF2-40B4-BE49-F238E27FC236}">
                      <a16:creationId xmlns:a16="http://schemas.microsoft.com/office/drawing/2014/main" id="{880D4FA9-4A7D-EE41-A7C6-5FF110CC8021}"/>
                    </a:ext>
                  </a:extLst>
                </p:cNvPr>
                <p:cNvSpPr txBox="1"/>
                <p:nvPr/>
              </p:nvSpPr>
              <p:spPr>
                <a:xfrm>
                  <a:off x="7423103" y="4980255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grpSp>
            <p:nvGrpSpPr>
              <p:cNvPr id="1208" name="Group 1207">
                <a:extLst>
                  <a:ext uri="{FF2B5EF4-FFF2-40B4-BE49-F238E27FC236}">
                    <a16:creationId xmlns:a16="http://schemas.microsoft.com/office/drawing/2014/main" id="{C57C4D70-E23F-8542-B98C-933CE1FFF8B2}"/>
                  </a:ext>
                </a:extLst>
              </p:cNvPr>
              <p:cNvGrpSpPr/>
              <p:nvPr/>
            </p:nvGrpSpPr>
            <p:grpSpPr>
              <a:xfrm>
                <a:off x="977155" y="35505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8818498E-5356-B247-BC2A-4E4B359684A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 1225">
                  <a:extLst>
                    <a:ext uri="{FF2B5EF4-FFF2-40B4-BE49-F238E27FC236}">
                      <a16:creationId xmlns:a16="http://schemas.microsoft.com/office/drawing/2014/main" id="{FE3C1E84-DBE3-9F4A-ACED-D4F75E273B0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CDF5B1E0-2018-BE46-ABA5-E92D367DACAC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8" name="Freeform 1227">
                    <a:extLst>
                      <a:ext uri="{FF2B5EF4-FFF2-40B4-BE49-F238E27FC236}">
                        <a16:creationId xmlns:a16="http://schemas.microsoft.com/office/drawing/2014/main" id="{44857410-5C2F-4041-A42C-0F77365B0E0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9" name="Freeform 1228">
                    <a:extLst>
                      <a:ext uri="{FF2B5EF4-FFF2-40B4-BE49-F238E27FC236}">
                        <a16:creationId xmlns:a16="http://schemas.microsoft.com/office/drawing/2014/main" id="{BDC22CB0-C29B-624F-9D64-31284F9D6C0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0" name="Freeform 1229">
                    <a:extLst>
                      <a:ext uri="{FF2B5EF4-FFF2-40B4-BE49-F238E27FC236}">
                        <a16:creationId xmlns:a16="http://schemas.microsoft.com/office/drawing/2014/main" id="{1CD290E7-40B2-F540-8EE7-11BEFAA364C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1" name="Freeform 1230">
                    <a:extLst>
                      <a:ext uri="{FF2B5EF4-FFF2-40B4-BE49-F238E27FC236}">
                        <a16:creationId xmlns:a16="http://schemas.microsoft.com/office/drawing/2014/main" id="{86B9759D-B39B-9A43-927F-8CD5A21A3EB4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C7C0393E-DE2E-1040-9ABC-6838261AFB15}"/>
                  </a:ext>
                </a:extLst>
              </p:cNvPr>
              <p:cNvGrpSpPr/>
              <p:nvPr/>
            </p:nvGrpSpPr>
            <p:grpSpPr>
              <a:xfrm>
                <a:off x="2554943" y="356495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7B06460C-1830-4B46-B9F4-903E1776AD8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C4F4509C-2819-7C4A-BE5A-A9190B1F1CF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0" name="Group 1219">
                  <a:extLst>
                    <a:ext uri="{FF2B5EF4-FFF2-40B4-BE49-F238E27FC236}">
                      <a16:creationId xmlns:a16="http://schemas.microsoft.com/office/drawing/2014/main" id="{A7DAC1B3-CB9A-C849-A5BC-D99011C947DD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21" name="Freeform 1220">
                    <a:extLst>
                      <a:ext uri="{FF2B5EF4-FFF2-40B4-BE49-F238E27FC236}">
                        <a16:creationId xmlns:a16="http://schemas.microsoft.com/office/drawing/2014/main" id="{77640E20-FA23-5F42-9437-638885226EE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2" name="Freeform 1221">
                    <a:extLst>
                      <a:ext uri="{FF2B5EF4-FFF2-40B4-BE49-F238E27FC236}">
                        <a16:creationId xmlns:a16="http://schemas.microsoft.com/office/drawing/2014/main" id="{EF608E09-705E-B44D-81CB-103E910D5AC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3" name="Freeform 1222">
                    <a:extLst>
                      <a:ext uri="{FF2B5EF4-FFF2-40B4-BE49-F238E27FC236}">
                        <a16:creationId xmlns:a16="http://schemas.microsoft.com/office/drawing/2014/main" id="{5B703520-E785-C54A-9E48-A8A1D82EC996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F681AC32-D4DB-F247-A116-420E7A61D466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10" name="Group 1209">
                <a:extLst>
                  <a:ext uri="{FF2B5EF4-FFF2-40B4-BE49-F238E27FC236}">
                    <a16:creationId xmlns:a16="http://schemas.microsoft.com/office/drawing/2014/main" id="{20778EE0-C665-3D4B-A0C5-9E3F208809A9}"/>
                  </a:ext>
                </a:extLst>
              </p:cNvPr>
              <p:cNvGrpSpPr/>
              <p:nvPr/>
            </p:nvGrpSpPr>
            <p:grpSpPr>
              <a:xfrm>
                <a:off x="4132731" y="3579403"/>
                <a:ext cx="914400" cy="479686"/>
                <a:chOff x="3668110" y="2448910"/>
                <a:chExt cx="3794234" cy="2165130"/>
              </a:xfrm>
            </p:grpSpPr>
            <p:sp>
              <p:nvSpPr>
                <p:cNvPr id="1211" name="Rectangle 1210">
                  <a:extLst>
                    <a:ext uri="{FF2B5EF4-FFF2-40B4-BE49-F238E27FC236}">
                      <a16:creationId xmlns:a16="http://schemas.microsoft.com/office/drawing/2014/main" id="{3E942519-3949-F347-9B38-F994BFE048F9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 1211">
                  <a:extLst>
                    <a:ext uri="{FF2B5EF4-FFF2-40B4-BE49-F238E27FC236}">
                      <a16:creationId xmlns:a16="http://schemas.microsoft.com/office/drawing/2014/main" id="{C5E173B0-382C-3548-A13B-AC2918A348C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13" name="Group 1212">
                  <a:extLst>
                    <a:ext uri="{FF2B5EF4-FFF2-40B4-BE49-F238E27FC236}">
                      <a16:creationId xmlns:a16="http://schemas.microsoft.com/office/drawing/2014/main" id="{41FFFE4E-68F6-5347-9865-4F0B32890105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14" name="Freeform 1213">
                    <a:extLst>
                      <a:ext uri="{FF2B5EF4-FFF2-40B4-BE49-F238E27FC236}">
                        <a16:creationId xmlns:a16="http://schemas.microsoft.com/office/drawing/2014/main" id="{887C4536-49E3-264C-9186-CE836374E66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5" name="Freeform 1214">
                    <a:extLst>
                      <a:ext uri="{FF2B5EF4-FFF2-40B4-BE49-F238E27FC236}">
                        <a16:creationId xmlns:a16="http://schemas.microsoft.com/office/drawing/2014/main" id="{DB76728B-5230-4341-918E-3FEB603AA50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6" name="Freeform 1215">
                    <a:extLst>
                      <a:ext uri="{FF2B5EF4-FFF2-40B4-BE49-F238E27FC236}">
                        <a16:creationId xmlns:a16="http://schemas.microsoft.com/office/drawing/2014/main" id="{05ECFAB1-1584-EE48-8B25-E2FB39FEFBF7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7" name="Freeform 1216">
                    <a:extLst>
                      <a:ext uri="{FF2B5EF4-FFF2-40B4-BE49-F238E27FC236}">
                        <a16:creationId xmlns:a16="http://schemas.microsoft.com/office/drawing/2014/main" id="{A5BDDD99-119A-4E4C-BBA1-951548351D8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latin typeface="Calibri" panose="020F0502020204030204"/>
              </a:rPr>
              <a:t>Datacenter networks: application-layer routing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55" name="Group 1287">
            <a:extLst>
              <a:ext uri="{FF2B5EF4-FFF2-40B4-BE49-F238E27FC236}">
                <a16:creationId xmlns:a16="http://schemas.microsoft.com/office/drawing/2014/main" id="{D85C129B-5AFE-EC4F-9506-DCA86BC7F847}"/>
              </a:ext>
            </a:extLst>
          </p:cNvPr>
          <p:cNvGrpSpPr>
            <a:grpSpLocks/>
          </p:cNvGrpSpPr>
          <p:nvPr/>
        </p:nvGrpSpPr>
        <p:grpSpPr bwMode="auto">
          <a:xfrm>
            <a:off x="7891541" y="2857967"/>
            <a:ext cx="381000" cy="609600"/>
            <a:chOff x="4140" y="429"/>
            <a:chExt cx="1425" cy="2396"/>
          </a:xfrm>
        </p:grpSpPr>
        <p:sp>
          <p:nvSpPr>
            <p:cNvPr id="1156" name="Freeform 1288">
              <a:extLst>
                <a:ext uri="{FF2B5EF4-FFF2-40B4-BE49-F238E27FC236}">
                  <a16:creationId xmlns:a16="http://schemas.microsoft.com/office/drawing/2014/main" id="{DDE73CD1-DB9F-2F48-8504-EFACA38F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7" name="Rectangle 1289">
              <a:extLst>
                <a:ext uri="{FF2B5EF4-FFF2-40B4-BE49-F238E27FC236}">
                  <a16:creationId xmlns:a16="http://schemas.microsoft.com/office/drawing/2014/main" id="{CC49BC6A-AEB0-F743-BA18-30FBAC59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8" name="Freeform 1290">
              <a:extLst>
                <a:ext uri="{FF2B5EF4-FFF2-40B4-BE49-F238E27FC236}">
                  <a16:creationId xmlns:a16="http://schemas.microsoft.com/office/drawing/2014/main" id="{B2292042-0822-054F-8888-5795C67B5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59" name="Freeform 1291">
              <a:extLst>
                <a:ext uri="{FF2B5EF4-FFF2-40B4-BE49-F238E27FC236}">
                  <a16:creationId xmlns:a16="http://schemas.microsoft.com/office/drawing/2014/main" id="{44440E16-75FD-7749-B691-A4F338022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0" name="Rectangle 1292">
              <a:extLst>
                <a:ext uri="{FF2B5EF4-FFF2-40B4-BE49-F238E27FC236}">
                  <a16:creationId xmlns:a16="http://schemas.microsoft.com/office/drawing/2014/main" id="{1314447D-371F-284A-8C19-92736F757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1" name="Group 1293">
              <a:extLst>
                <a:ext uri="{FF2B5EF4-FFF2-40B4-BE49-F238E27FC236}">
                  <a16:creationId xmlns:a16="http://schemas.microsoft.com/office/drawing/2014/main" id="{58529CF1-83EF-604E-92C0-3E6A35EC13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6" name="AutoShape 1294">
                <a:extLst>
                  <a:ext uri="{FF2B5EF4-FFF2-40B4-BE49-F238E27FC236}">
                    <a16:creationId xmlns:a16="http://schemas.microsoft.com/office/drawing/2014/main" id="{E118B75D-E84C-294F-90B4-8085A2C9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7" name="AutoShape 1295">
                <a:extLst>
                  <a:ext uri="{FF2B5EF4-FFF2-40B4-BE49-F238E27FC236}">
                    <a16:creationId xmlns:a16="http://schemas.microsoft.com/office/drawing/2014/main" id="{716C71DA-0B15-4344-8C00-38A4C3DF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2" name="Rectangle 1296">
              <a:extLst>
                <a:ext uri="{FF2B5EF4-FFF2-40B4-BE49-F238E27FC236}">
                  <a16:creationId xmlns:a16="http://schemas.microsoft.com/office/drawing/2014/main" id="{CC83BF78-64BE-C74E-B114-0A907C9B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3" name="Group 1297">
              <a:extLst>
                <a:ext uri="{FF2B5EF4-FFF2-40B4-BE49-F238E27FC236}">
                  <a16:creationId xmlns:a16="http://schemas.microsoft.com/office/drawing/2014/main" id="{CD06046D-8542-6A44-9946-0E7AD528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84" name="AutoShape 1298">
                <a:extLst>
                  <a:ext uri="{FF2B5EF4-FFF2-40B4-BE49-F238E27FC236}">
                    <a16:creationId xmlns:a16="http://schemas.microsoft.com/office/drawing/2014/main" id="{FECEC411-E412-1846-BF20-DB194C68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5" name="AutoShape 1299">
                <a:extLst>
                  <a:ext uri="{FF2B5EF4-FFF2-40B4-BE49-F238E27FC236}">
                    <a16:creationId xmlns:a16="http://schemas.microsoft.com/office/drawing/2014/main" id="{B89BFB33-21DC-8541-8CF2-65346EED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4" name="Rectangle 1300">
              <a:extLst>
                <a:ext uri="{FF2B5EF4-FFF2-40B4-BE49-F238E27FC236}">
                  <a16:creationId xmlns:a16="http://schemas.microsoft.com/office/drawing/2014/main" id="{AF164091-D0DB-0648-82DD-00D60C32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65" name="Rectangle 1301">
              <a:extLst>
                <a:ext uri="{FF2B5EF4-FFF2-40B4-BE49-F238E27FC236}">
                  <a16:creationId xmlns:a16="http://schemas.microsoft.com/office/drawing/2014/main" id="{0E8C58BB-54C6-2A49-A607-E268F405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6" name="Group 1302">
              <a:extLst>
                <a:ext uri="{FF2B5EF4-FFF2-40B4-BE49-F238E27FC236}">
                  <a16:creationId xmlns:a16="http://schemas.microsoft.com/office/drawing/2014/main" id="{CFFED972-351B-AF40-A4CC-9767F6978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82" name="AutoShape 1303">
                <a:extLst>
                  <a:ext uri="{FF2B5EF4-FFF2-40B4-BE49-F238E27FC236}">
                    <a16:creationId xmlns:a16="http://schemas.microsoft.com/office/drawing/2014/main" id="{CD181ACB-2E04-0440-B6F1-49EE0CC8E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3" name="AutoShape 1304">
                <a:extLst>
                  <a:ext uri="{FF2B5EF4-FFF2-40B4-BE49-F238E27FC236}">
                    <a16:creationId xmlns:a16="http://schemas.microsoft.com/office/drawing/2014/main" id="{D64C500A-A4BD-8D4A-A9F1-0127DE3A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7" name="Freeform 1305">
              <a:extLst>
                <a:ext uri="{FF2B5EF4-FFF2-40B4-BE49-F238E27FC236}">
                  <a16:creationId xmlns:a16="http://schemas.microsoft.com/office/drawing/2014/main" id="{9F52D877-32B9-1846-BFC7-4F56323D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1168" name="Group 1306">
              <a:extLst>
                <a:ext uri="{FF2B5EF4-FFF2-40B4-BE49-F238E27FC236}">
                  <a16:creationId xmlns:a16="http://schemas.microsoft.com/office/drawing/2014/main" id="{87F27005-5CA3-2643-B292-9D36AB17E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80" name="AutoShape 1307">
                <a:extLst>
                  <a:ext uri="{FF2B5EF4-FFF2-40B4-BE49-F238E27FC236}">
                    <a16:creationId xmlns:a16="http://schemas.microsoft.com/office/drawing/2014/main" id="{DC9A7430-A77E-CA43-95C3-3E5862790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181" name="AutoShape 1308">
                <a:extLst>
                  <a:ext uri="{FF2B5EF4-FFF2-40B4-BE49-F238E27FC236}">
                    <a16:creationId xmlns:a16="http://schemas.microsoft.com/office/drawing/2014/main" id="{2FFC1571-65C0-CA41-B148-9FE3F7B86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1169" name="Rectangle 1309">
              <a:extLst>
                <a:ext uri="{FF2B5EF4-FFF2-40B4-BE49-F238E27FC236}">
                  <a16:creationId xmlns:a16="http://schemas.microsoft.com/office/drawing/2014/main" id="{15F1D60C-60D5-2047-9A04-FF7D40D5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0" name="Freeform 1310">
              <a:extLst>
                <a:ext uri="{FF2B5EF4-FFF2-40B4-BE49-F238E27FC236}">
                  <a16:creationId xmlns:a16="http://schemas.microsoft.com/office/drawing/2014/main" id="{64E03404-6BFB-C84E-A4BB-D012105AD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1" name="Freeform 1311">
              <a:extLst>
                <a:ext uri="{FF2B5EF4-FFF2-40B4-BE49-F238E27FC236}">
                  <a16:creationId xmlns:a16="http://schemas.microsoft.com/office/drawing/2014/main" id="{920834D8-D45C-7443-B315-452245D9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2" name="Oval 1312">
              <a:extLst>
                <a:ext uri="{FF2B5EF4-FFF2-40B4-BE49-F238E27FC236}">
                  <a16:creationId xmlns:a16="http://schemas.microsoft.com/office/drawing/2014/main" id="{1D4CF29D-B7E5-7D44-ADBE-4A7FC82C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3" name="Freeform 1313">
              <a:extLst>
                <a:ext uri="{FF2B5EF4-FFF2-40B4-BE49-F238E27FC236}">
                  <a16:creationId xmlns:a16="http://schemas.microsoft.com/office/drawing/2014/main" id="{925AB40F-4196-364A-8388-2291D619A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4" name="AutoShape 1314">
              <a:extLst>
                <a:ext uri="{FF2B5EF4-FFF2-40B4-BE49-F238E27FC236}">
                  <a16:creationId xmlns:a16="http://schemas.microsoft.com/office/drawing/2014/main" id="{6BE6550D-3096-EF4E-B7FE-F92C5866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5" name="AutoShape 1315">
              <a:extLst>
                <a:ext uri="{FF2B5EF4-FFF2-40B4-BE49-F238E27FC236}">
                  <a16:creationId xmlns:a16="http://schemas.microsoft.com/office/drawing/2014/main" id="{DA9A3405-09E1-0D44-B85B-4447BF17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6" name="Oval 1316">
              <a:extLst>
                <a:ext uri="{FF2B5EF4-FFF2-40B4-BE49-F238E27FC236}">
                  <a16:creationId xmlns:a16="http://schemas.microsoft.com/office/drawing/2014/main" id="{F95A8459-C20D-254C-BBEA-BC3AD6319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7" name="Oval 1317">
              <a:extLst>
                <a:ext uri="{FF2B5EF4-FFF2-40B4-BE49-F238E27FC236}">
                  <a16:creationId xmlns:a16="http://schemas.microsoft.com/office/drawing/2014/main" id="{49DE9F6A-08C0-4C47-BB3F-A5E86A7A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1178" name="Oval 1318">
              <a:extLst>
                <a:ext uri="{FF2B5EF4-FFF2-40B4-BE49-F238E27FC236}">
                  <a16:creationId xmlns:a16="http://schemas.microsoft.com/office/drawing/2014/main" id="{349FF15B-536E-0A46-B147-FD806AF7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1179" name="Rectangle 1319">
              <a:extLst>
                <a:ext uri="{FF2B5EF4-FFF2-40B4-BE49-F238E27FC236}">
                  <a16:creationId xmlns:a16="http://schemas.microsoft.com/office/drawing/2014/main" id="{32E247F3-ED81-7644-8FF3-F1E8E358D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2878285-72B6-AF4D-B008-8470F76387A0}"/>
              </a:ext>
            </a:extLst>
          </p:cNvPr>
          <p:cNvSpPr txBox="1"/>
          <p:nvPr/>
        </p:nvSpPr>
        <p:spPr>
          <a:xfrm>
            <a:off x="7774253" y="3492967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Load </a:t>
            </a:r>
          </a:p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ea typeface="ＭＳ Ｐゴシック" charset="0"/>
              </a:rPr>
              <a:t>balancer</a:t>
            </a:r>
          </a:p>
        </p:txBody>
      </p:sp>
      <p:sp>
        <p:nvSpPr>
          <p:cNvPr id="1189" name="Freeform 1188">
            <a:extLst>
              <a:ext uri="{FF2B5EF4-FFF2-40B4-BE49-F238E27FC236}">
                <a16:creationId xmlns:a16="http://schemas.microsoft.com/office/drawing/2014/main" id="{8BAF28CB-F25C-534A-8D9F-8F217F66ECBC}"/>
              </a:ext>
            </a:extLst>
          </p:cNvPr>
          <p:cNvSpPr/>
          <p:nvPr/>
        </p:nvSpPr>
        <p:spPr>
          <a:xfrm>
            <a:off x="6407215" y="3615204"/>
            <a:ext cx="1154125" cy="1366816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  <a:gd name="connsiteX0" fmla="*/ 1337341 w 1337341"/>
              <a:gd name="connsiteY0" fmla="*/ 1359734 h 1369377"/>
              <a:gd name="connsiteX1" fmla="*/ 1337341 w 1337341"/>
              <a:gd name="connsiteY1" fmla="*/ 564418 h 1369377"/>
              <a:gd name="connsiteX2" fmla="*/ 901149 w 1337341"/>
              <a:gd name="connsiteY2" fmla="*/ 25655 h 1369377"/>
              <a:gd name="connsiteX3" fmla="*/ 503444 w 1337341"/>
              <a:gd name="connsiteY3" fmla="*/ 0 h 1369377"/>
              <a:gd name="connsiteX4" fmla="*/ 3106 w 1337341"/>
              <a:gd name="connsiteY4" fmla="*/ 615729 h 1369377"/>
              <a:gd name="connsiteX5" fmla="*/ 9352 w 1337341"/>
              <a:gd name="connsiteY5" fmla="*/ 1369377 h 1369377"/>
              <a:gd name="connsiteX0" fmla="*/ 1339173 w 1339173"/>
              <a:gd name="connsiteY0" fmla="*/ 1359734 h 1366192"/>
              <a:gd name="connsiteX1" fmla="*/ 1339173 w 1339173"/>
              <a:gd name="connsiteY1" fmla="*/ 564418 h 1366192"/>
              <a:gd name="connsiteX2" fmla="*/ 902981 w 1339173"/>
              <a:gd name="connsiteY2" fmla="*/ 25655 h 1366192"/>
              <a:gd name="connsiteX3" fmla="*/ 505276 w 1339173"/>
              <a:gd name="connsiteY3" fmla="*/ 0 h 1366192"/>
              <a:gd name="connsiteX4" fmla="*/ 4938 w 1339173"/>
              <a:gd name="connsiteY4" fmla="*/ 615729 h 1366192"/>
              <a:gd name="connsiteX5" fmla="*/ 0 w 1339173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914164 w 1350356"/>
              <a:gd name="connsiteY2" fmla="*/ 25655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  <a:gd name="connsiteX0" fmla="*/ 1350356 w 1350356"/>
              <a:gd name="connsiteY0" fmla="*/ 1359734 h 1366192"/>
              <a:gd name="connsiteX1" fmla="*/ 1350356 w 1350356"/>
              <a:gd name="connsiteY1" fmla="*/ 564418 h 1366192"/>
              <a:gd name="connsiteX2" fmla="*/ 895526 w 1350356"/>
              <a:gd name="connsiteY2" fmla="*/ 178 h 1366192"/>
              <a:gd name="connsiteX3" fmla="*/ 516459 w 1350356"/>
              <a:gd name="connsiteY3" fmla="*/ 0 h 1366192"/>
              <a:gd name="connsiteX4" fmla="*/ 16121 w 1350356"/>
              <a:gd name="connsiteY4" fmla="*/ 615729 h 1366192"/>
              <a:gd name="connsiteX5" fmla="*/ 0 w 1350356"/>
              <a:gd name="connsiteY5" fmla="*/ 1366192 h 136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56" h="1366192">
                <a:moveTo>
                  <a:pt x="1350356" y="1359734"/>
                </a:moveTo>
                <a:lnTo>
                  <a:pt x="1350356" y="564418"/>
                </a:lnTo>
                <a:lnTo>
                  <a:pt x="895526" y="178"/>
                </a:lnTo>
                <a:lnTo>
                  <a:pt x="516459" y="0"/>
                </a:lnTo>
                <a:lnTo>
                  <a:pt x="16121" y="615729"/>
                </a:lnTo>
                <a:cubicBezTo>
                  <a:pt x="3292" y="868007"/>
                  <a:pt x="12829" y="1113914"/>
                  <a:pt x="0" y="1366192"/>
                </a:cubicBezTo>
              </a:path>
            </a:pathLst>
          </a:custGeom>
          <a:noFill/>
          <a:ln w="63500" cap="flat" cmpd="sng" algn="ctr">
            <a:solidFill>
              <a:srgbClr val="33CC33"/>
            </a:solidFill>
            <a:prstDash val="solid"/>
            <a:headEnd type="triangle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0" name="Freeform 159">
            <a:extLst>
              <a:ext uri="{FF2B5EF4-FFF2-40B4-BE49-F238E27FC236}">
                <a16:creationId xmlns:a16="http://schemas.microsoft.com/office/drawing/2014/main" id="{D33D84B2-933D-144A-8242-D16D88230B6E}"/>
              </a:ext>
            </a:extLst>
          </p:cNvPr>
          <p:cNvSpPr>
            <a:spLocks/>
          </p:cNvSpPr>
          <p:nvPr/>
        </p:nvSpPr>
        <p:spPr bwMode="auto">
          <a:xfrm>
            <a:off x="1519518" y="1397561"/>
            <a:ext cx="3321423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  <a:ea typeface="ＭＳ Ｐゴシック" charset="0"/>
              </a:rPr>
              <a:t>Internet</a:t>
            </a:r>
          </a:p>
        </p:txBody>
      </p:sp>
      <p:sp>
        <p:nvSpPr>
          <p:cNvPr id="1191" name="Freeform 1190">
            <a:extLst>
              <a:ext uri="{FF2B5EF4-FFF2-40B4-BE49-F238E27FC236}">
                <a16:creationId xmlns:a16="http://schemas.microsoft.com/office/drawing/2014/main" id="{4A726F65-4BF5-3942-B505-6C67FE2C2852}"/>
              </a:ext>
            </a:extLst>
          </p:cNvPr>
          <p:cNvSpPr/>
          <p:nvPr/>
        </p:nvSpPr>
        <p:spPr>
          <a:xfrm>
            <a:off x="4084716" y="1597492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92" name="Freeform 1191">
            <a:extLst>
              <a:ext uri="{FF2B5EF4-FFF2-40B4-BE49-F238E27FC236}">
                <a16:creationId xmlns:a16="http://schemas.microsoft.com/office/drawing/2014/main" id="{F01232BE-A464-5C4E-8C53-5A9F8511F1D2}"/>
              </a:ext>
            </a:extLst>
          </p:cNvPr>
          <p:cNvSpPr/>
          <p:nvPr/>
        </p:nvSpPr>
        <p:spPr>
          <a:xfrm>
            <a:off x="3637041" y="1570504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noFill/>
          <a:ln w="47625" cap="flat" cmpd="sng" algn="ctr">
            <a:solidFill>
              <a:srgbClr val="CC0000"/>
            </a:solidFill>
            <a:prstDash val="solid"/>
            <a:tailEnd type="triangle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88" name="TextBox 3387">
            <a:extLst>
              <a:ext uri="{FF2B5EF4-FFF2-40B4-BE49-F238E27FC236}">
                <a16:creationId xmlns:a16="http://schemas.microsoft.com/office/drawing/2014/main" id="{122DA19A-23D8-624B-B6AC-9031BB479E85}"/>
              </a:ext>
            </a:extLst>
          </p:cNvPr>
          <p:cNvSpPr txBox="1"/>
          <p:nvPr/>
        </p:nvSpPr>
        <p:spPr>
          <a:xfrm>
            <a:off x="8861612" y="1906215"/>
            <a:ext cx="3065929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000099"/>
                </a:solidFill>
                <a:cs typeface="Gill Sans MT"/>
              </a:rPr>
              <a:t>load balancer: application-layer routing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receives external client requests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directs workload within data center</a:t>
            </a:r>
          </a:p>
        </p:txBody>
      </p:sp>
      <p:sp>
        <p:nvSpPr>
          <p:cNvPr id="3389" name="TextBox 3388">
            <a:extLst>
              <a:ext uri="{FF2B5EF4-FFF2-40B4-BE49-F238E27FC236}">
                <a16:creationId xmlns:a16="http://schemas.microsoft.com/office/drawing/2014/main" id="{F67942CE-CD66-224E-88BF-E2C9B59EC8D6}"/>
              </a:ext>
            </a:extLst>
          </p:cNvPr>
          <p:cNvSpPr txBox="1"/>
          <p:nvPr/>
        </p:nvSpPr>
        <p:spPr>
          <a:xfrm>
            <a:off x="8874312" y="4509125"/>
            <a:ext cx="30659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400" i="0" dirty="0">
                <a:cs typeface="Gill Sans MT"/>
              </a:rPr>
              <a:t>returns results to external client </a:t>
            </a:r>
            <a:r>
              <a:rPr lang="en-US" sz="2000" i="0" dirty="0">
                <a:cs typeface="Gill Sans MT"/>
              </a:rPr>
              <a:t>(hiding data center internals from client)</a:t>
            </a:r>
            <a:endParaRPr lang="en-US" sz="2400" i="0" dirty="0"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41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C2F2-35E1-1E43-9C46-04450CC1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059"/>
            <a:ext cx="10515600" cy="4351338"/>
          </a:xfrm>
        </p:spPr>
        <p:txBody>
          <a:bodyPr>
            <a:normAutofit/>
          </a:bodyPr>
          <a:lstStyle/>
          <a:p>
            <a:pPr indent="-301625"/>
            <a:r>
              <a:rPr lang="en-US" sz="3200" dirty="0">
                <a:solidFill>
                  <a:srgbClr val="0000A8"/>
                </a:solidFill>
              </a:rPr>
              <a:t>link layer: </a:t>
            </a:r>
          </a:p>
          <a:p>
            <a:pPr lvl="1"/>
            <a:r>
              <a:rPr lang="en-US" dirty="0"/>
              <a:t>RoCE: remote DMA (RDMA) over Converged Ethernet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transport layer: </a:t>
            </a:r>
          </a:p>
          <a:p>
            <a:pPr lvl="1" indent="-187325"/>
            <a:r>
              <a:rPr lang="en-US" dirty="0"/>
              <a:t>ECN (explicit congestion notification) used in transport-layer congestion control (DCTCP, DCQCN)</a:t>
            </a:r>
          </a:p>
          <a:p>
            <a:pPr lvl="1" indent="-187325"/>
            <a:r>
              <a:rPr lang="en-US" dirty="0"/>
              <a:t>experimentation with hop-by-hop (backpressure) congestion control</a:t>
            </a:r>
          </a:p>
          <a:p>
            <a:pPr indent="-301625"/>
            <a:r>
              <a:rPr lang="en-US" sz="3200" dirty="0">
                <a:solidFill>
                  <a:srgbClr val="0000A8"/>
                </a:solidFill>
              </a:rPr>
              <a:t>routing, management</a:t>
            </a:r>
            <a:r>
              <a:rPr lang="en-US" sz="3200" dirty="0"/>
              <a:t>:</a:t>
            </a:r>
          </a:p>
          <a:p>
            <a:pPr marL="736600" lvl="1" indent="-228600"/>
            <a:r>
              <a:rPr lang="en-US" dirty="0"/>
              <a:t>SDN widely used within/among organizations’ datacenters</a:t>
            </a:r>
          </a:p>
          <a:p>
            <a:pPr marL="736600" lvl="1" indent="-228600"/>
            <a:r>
              <a:rPr lang="en-US" dirty="0"/>
              <a:t>place related services, data as close as possible (e.g., in same rack or nearby rack) to minimize tier-2, tier-1 communication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Datacenter networks: protocol innovations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E6119-5B4E-2981-EEB8-5997EC032105}"/>
              </a:ext>
            </a:extLst>
          </p:cNvPr>
          <p:cNvSpPr txBox="1"/>
          <p:nvPr/>
        </p:nvSpPr>
        <p:spPr>
          <a:xfrm>
            <a:off x="389467" y="6083013"/>
            <a:ext cx="983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Networking: Infrastructure and Selected Challenges (Slides: https://networkingchannel.eu/google-networking-infrastructure-and-selected-challenges/ </a:t>
            </a:r>
          </a:p>
        </p:txBody>
      </p:sp>
    </p:spTree>
    <p:extLst>
      <p:ext uri="{BB962C8B-B14F-4D97-AF65-F5344CB8AC3E}">
        <p14:creationId xmlns:p14="http://schemas.microsoft.com/office/powerpoint/2010/main" val="817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CDCE-0C8F-C747-8D72-8526FD5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274638"/>
            <a:ext cx="11842376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ORION: </a:t>
            </a:r>
            <a:r>
              <a:rPr lang="en-US" sz="4000" b="0" dirty="0">
                <a:latin typeface="+mn-lt"/>
                <a:cs typeface="Calibri Light" panose="020F0302020204030204" pitchFamily="34" charset="0"/>
              </a:rPr>
              <a:t>Google’s new SDN </a:t>
            </a:r>
            <a:r>
              <a:rPr lang="en-US" sz="4000" b="0" dirty="0">
                <a:latin typeface="+mn-lt"/>
              </a:rPr>
              <a:t>control plane for internal datacenter (Jupiter) + wide area (B4) network</a:t>
            </a:r>
            <a:endParaRPr lang="en-US" b="0" dirty="0"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8AF2D-8AEF-D242-60F2-41ABDFF1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57" y="2091836"/>
            <a:ext cx="5137845" cy="2936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D8EDD-B412-47B3-0D23-6DC1B85B5B7D}"/>
              </a:ext>
            </a:extLst>
          </p:cNvPr>
          <p:cNvSpPr txBox="1"/>
          <p:nvPr/>
        </p:nvSpPr>
        <p:spPr>
          <a:xfrm>
            <a:off x="7322839" y="1764893"/>
            <a:ext cx="372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Orion SDN architecture and core apps</a:t>
            </a:r>
          </a:p>
        </p:txBody>
      </p:sp>
      <p:sp>
        <p:nvSpPr>
          <p:cNvPr id="326" name="Content Placeholder 15">
            <a:extLst>
              <a:ext uri="{FF2B5EF4-FFF2-40B4-BE49-F238E27FC236}">
                <a16:creationId xmlns:a16="http://schemas.microsoft.com/office/drawing/2014/main" id="{09EAFFBC-B2BB-0EBE-2A05-616BD9ED3199}"/>
              </a:ext>
            </a:extLst>
          </p:cNvPr>
          <p:cNvSpPr txBox="1">
            <a:spLocks/>
          </p:cNvSpPr>
          <p:nvPr/>
        </p:nvSpPr>
        <p:spPr>
          <a:xfrm>
            <a:off x="574507" y="1667879"/>
            <a:ext cx="5744307" cy="332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0090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009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routing</a:t>
            </a:r>
            <a:r>
              <a:rPr lang="en-US" sz="2400" dirty="0"/>
              <a:t> (intradomain, iBGP), traffic engineering: implemented in </a:t>
            </a:r>
            <a:r>
              <a:rPr lang="en-US" sz="2400" i="1" dirty="0"/>
              <a:t>applications</a:t>
            </a:r>
            <a:r>
              <a:rPr lang="en-US" sz="2400" dirty="0"/>
              <a:t> on top of ORION core</a:t>
            </a:r>
          </a:p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edge-edge flow-based</a:t>
            </a:r>
            <a:r>
              <a:rPr lang="en-US" sz="2400" dirty="0"/>
              <a:t> controls (e.g., CoFlow scheduling) to meet contract SLAs</a:t>
            </a:r>
          </a:p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management: </a:t>
            </a:r>
            <a:r>
              <a:rPr lang="en-US" sz="2400" dirty="0"/>
              <a:t>pub-sub distributed microservices in Orion core, OpenFlow for switch signaling/monitoring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809381-35E3-62BA-97B5-7EB2C1C435FF}"/>
              </a:ext>
            </a:extLst>
          </p:cNvPr>
          <p:cNvSpPr/>
          <p:nvPr/>
        </p:nvSpPr>
        <p:spPr>
          <a:xfrm>
            <a:off x="9367213" y="2087128"/>
            <a:ext cx="1490134" cy="643467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3BF7F104-DFF9-E426-CE05-D9C1F60E41CA}"/>
              </a:ext>
            </a:extLst>
          </p:cNvPr>
          <p:cNvSpPr/>
          <p:nvPr/>
        </p:nvSpPr>
        <p:spPr>
          <a:xfrm>
            <a:off x="10552546" y="2171794"/>
            <a:ext cx="1032934" cy="575733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469BB83-3C48-4D41-7E6A-44C0A90E1D94}"/>
              </a:ext>
            </a:extLst>
          </p:cNvPr>
          <p:cNvSpPr/>
          <p:nvPr/>
        </p:nvSpPr>
        <p:spPr>
          <a:xfrm>
            <a:off x="6979613" y="3086194"/>
            <a:ext cx="1490134" cy="643467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2896D-5E7E-A414-FFDF-E399BAFB4662}"/>
              </a:ext>
            </a:extLst>
          </p:cNvPr>
          <p:cNvSpPr txBox="1"/>
          <p:nvPr/>
        </p:nvSpPr>
        <p:spPr>
          <a:xfrm>
            <a:off x="574507" y="5011341"/>
            <a:ext cx="10621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80510"/>
                </a:solidFill>
              </a:rPr>
              <a:t>Note: </a:t>
            </a:r>
          </a:p>
          <a:p>
            <a:pPr marL="342900" indent="-220663">
              <a:buClr>
                <a:srgbClr val="0013A3"/>
              </a:buClr>
              <a:buFont typeface="Wingdings" pitchFamily="2" charset="2"/>
              <a:buChar char="§"/>
            </a:pPr>
            <a:r>
              <a:rPr lang="en-US" sz="2400" dirty="0"/>
              <a:t>no routing protocols, congestion control (partially) also managed by SDN rather than by protocol</a:t>
            </a:r>
          </a:p>
          <a:p>
            <a:pPr marL="342900" indent="-220663">
              <a:buClr>
                <a:srgbClr val="0013A3"/>
              </a:buClr>
              <a:buFont typeface="Wingdings" pitchFamily="2" charset="2"/>
              <a:buChar char="§"/>
            </a:pPr>
            <a:r>
              <a:rPr lang="en-US" sz="2400" dirty="0"/>
              <a:t>are protocols dying?</a:t>
            </a:r>
          </a:p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85A181A-618D-E22E-08BD-377278306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 Control Plane: 5-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8" grpId="0" animBg="1"/>
      <p:bldP spid="329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rgbClr val="0000A8"/>
              </a:buClr>
              <a:defRPr/>
            </a:pPr>
            <a:r>
              <a:rPr lang="en-US" dirty="0"/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Synthesis: a day in the life of a web request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38263"/>
            <a:ext cx="1127311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200" dirty="0"/>
              <a:t>our journey down the protocol stack is now complete!</a:t>
            </a:r>
          </a:p>
          <a:p>
            <a:pPr lvl="1">
              <a:defRPr/>
            </a:pPr>
            <a:r>
              <a:rPr lang="en-US" sz="2800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3200" dirty="0"/>
              <a:t>putting-it-all-together: synthesis!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goal: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scenario: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day in the life: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dirty="0"/>
              <a:t>arriving mobile client attaches to network …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000" dirty="0"/>
              <a:t>requests web page: </a:t>
            </a:r>
            <a:r>
              <a:rPr lang="en-US" sz="2600" dirty="0"/>
              <a:t>www.google.com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A8"/>
                </a:solidFill>
              </a:rPr>
              <a:t>scenario</a:t>
            </a:r>
            <a:r>
              <a:rPr lang="en-US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9296400" y="4451350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160" y="1377950"/>
            <a:ext cx="669163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kern="0" dirty="0">
                <a:cs typeface="+mn-cs"/>
              </a:rPr>
              <a:t>connecting laptop needs to get its own IP address, addr of first-hop router, addr of DNS server: use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1" y="28178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8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572" y="4229100"/>
            <a:ext cx="657367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985" y="5565775"/>
            <a:ext cx="654141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de-muxed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IP de-muxed, UDP de-muxed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672" y="1504912"/>
            <a:ext cx="654884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kern="0" dirty="0">
                <a:cs typeface="+mn-cs"/>
              </a:rPr>
              <a:t>DHCP server formulates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kern="0" dirty="0">
                <a:cs typeface="+mn-cs"/>
              </a:rPr>
              <a:t>containing client</a:t>
            </a:r>
            <a:r>
              <a:rPr lang="en-US" altLang="ja-JP" kern="0" dirty="0">
                <a:cs typeface="+mn-cs"/>
              </a:rPr>
              <a:t>’</a:t>
            </a:r>
            <a:r>
              <a:rPr lang="en-US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3162580"/>
            <a:ext cx="653066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87" y="5515572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6" y="4655782"/>
            <a:ext cx="6530666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day in the life… ARP  </a:t>
            </a:r>
            <a:r>
              <a:rPr lang="en-US" sz="4000" dirty="0"/>
              <a:t>(before DNS, before HTTP)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671" y="1384207"/>
            <a:ext cx="632305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495" y="2279650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05" y="3769753"/>
            <a:ext cx="6509636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056" y="4906495"/>
            <a:ext cx="580689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/>
          </a:bodyPr>
          <a:lstStyle/>
          <a:p>
            <a:r>
              <a:rPr lang="en-US" sz="4900" dirty="0"/>
              <a:t>A day in the life… using DNS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83" y="4451462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562" y="4626361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de-mux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ed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life…TCP connection carrying HTTP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2" y="2924175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837" y="5397500"/>
            <a:ext cx="499774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4141788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 HTTP request/reply 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581150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91" y="2527300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14" y="5168900"/>
            <a:ext cx="436408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340" y="3859213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Chapter 6: Summary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757518" y="1324816"/>
            <a:ext cx="114344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defRPr/>
            </a:pPr>
            <a:r>
              <a:rPr lang="en-US" sz="3200" dirty="0"/>
              <a:t>principles behind data link layer services:</a:t>
            </a:r>
          </a:p>
          <a:p>
            <a:pPr lvl="1">
              <a:defRPr/>
            </a:pPr>
            <a:r>
              <a:rPr lang="en-US" sz="2800" dirty="0"/>
              <a:t>error detection, correction</a:t>
            </a:r>
          </a:p>
          <a:p>
            <a:pPr lvl="1">
              <a:defRPr/>
            </a:pPr>
            <a:r>
              <a:rPr lang="en-US" sz="2800" dirty="0"/>
              <a:t>sharing a broadcast channel: multiple access</a:t>
            </a:r>
          </a:p>
          <a:p>
            <a:pPr lvl="1">
              <a:defRPr/>
            </a:pPr>
            <a:r>
              <a:rPr lang="en-US" sz="2800" dirty="0"/>
              <a:t>link layer addressing</a:t>
            </a:r>
          </a:p>
          <a:p>
            <a:pPr indent="-285750">
              <a:defRPr/>
            </a:pPr>
            <a:r>
              <a:rPr lang="en-US" sz="3200" dirty="0"/>
              <a:t>instantiation, implementation of various link layer technologies</a:t>
            </a:r>
          </a:p>
          <a:p>
            <a:pPr lvl="1">
              <a:defRPr/>
            </a:pPr>
            <a:r>
              <a:rPr lang="en-US" sz="2800" dirty="0"/>
              <a:t>Ethernet</a:t>
            </a:r>
          </a:p>
          <a:p>
            <a:pPr lvl="1">
              <a:defRPr/>
            </a:pPr>
            <a:r>
              <a:rPr lang="en-US" sz="2800" dirty="0"/>
              <a:t>switched LANS, VLANs</a:t>
            </a:r>
          </a:p>
          <a:p>
            <a:pPr lvl="1">
              <a:defRPr/>
            </a:pPr>
            <a:r>
              <a:rPr lang="en-US" sz="2800" dirty="0"/>
              <a:t>virtualized networks as a link layer: MPLS</a:t>
            </a:r>
          </a:p>
          <a:p>
            <a:pPr indent="-285750">
              <a:defRPr/>
            </a:pPr>
            <a:r>
              <a:rPr lang="en-US" sz="3200" dirty="0"/>
              <a:t>synthesis: a day in the life of a web request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Chapter 6: let’s take a breath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1026459" y="1365157"/>
            <a:ext cx="10215282" cy="293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3200" dirty="0"/>
              <a:t>journey down protocol stack </a:t>
            </a:r>
            <a:r>
              <a:rPr lang="en-US" sz="3200" i="1" dirty="0">
                <a:solidFill>
                  <a:srgbClr val="C00000"/>
                </a:solidFill>
              </a:rPr>
              <a:t>complete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(except PHY)</a:t>
            </a:r>
          </a:p>
          <a:p>
            <a:pPr indent="-339725">
              <a:defRPr/>
            </a:pPr>
            <a:r>
              <a:rPr lang="en-US" sz="3200" dirty="0"/>
              <a:t>solid understanding of networking principles, practice!</a:t>
            </a:r>
          </a:p>
          <a:p>
            <a:pPr indent="-339725">
              <a:defRPr/>
            </a:pPr>
            <a:r>
              <a:rPr lang="en-US" sz="3200" dirty="0"/>
              <a:t>….. could stop here …. but </a:t>
            </a:r>
            <a:r>
              <a:rPr lang="en-US" sz="3200" i="1" dirty="0">
                <a:solidFill>
                  <a:srgbClr val="C00000"/>
                </a:solidFill>
              </a:rPr>
              <a:t>more </a:t>
            </a:r>
            <a:r>
              <a:rPr lang="en-US" sz="3200" dirty="0"/>
              <a:t>interesting topics!</a:t>
            </a:r>
          </a:p>
          <a:p>
            <a:pPr lvl="1">
              <a:defRPr/>
            </a:pPr>
            <a:r>
              <a:rPr lang="en-US" sz="2800" dirty="0"/>
              <a:t>wireless</a:t>
            </a:r>
          </a:p>
          <a:p>
            <a:pPr lvl="1">
              <a:defRPr/>
            </a:pPr>
            <a:r>
              <a:rPr lang="en-US" sz="2800" dirty="0"/>
              <a:t>security 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242B36-C64B-AD44-85A2-A7552F0092CA}"/>
              </a:ext>
            </a:extLst>
          </p:cNvPr>
          <p:cNvGrpSpPr/>
          <p:nvPr/>
        </p:nvGrpSpPr>
        <p:grpSpPr>
          <a:xfrm>
            <a:off x="3301814" y="4666078"/>
            <a:ext cx="3122613" cy="1757363"/>
            <a:chOff x="3136714" y="4650581"/>
            <a:chExt cx="3122613" cy="1757363"/>
          </a:xfrm>
        </p:grpSpPr>
        <p:sp>
          <p:nvSpPr>
            <p:cNvPr id="104" name="Freeform 4">
              <a:extLst>
                <a:ext uri="{FF2B5EF4-FFF2-40B4-BE49-F238E27FC236}">
                  <a16:creationId xmlns:a16="http://schemas.microsoft.com/office/drawing/2014/main" id="{01593D15-7006-5E48-8210-FADE2F8AE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117" y="4650581"/>
              <a:ext cx="3081164" cy="788448"/>
            </a:xfrm>
            <a:custGeom>
              <a:avLst/>
              <a:gdLst>
                <a:gd name="T0" fmla="*/ 2147483647 w 1958"/>
                <a:gd name="T1" fmla="*/ 0 h 683"/>
                <a:gd name="T2" fmla="*/ 0 w 1958"/>
                <a:gd name="T3" fmla="*/ 2147483647 h 683"/>
                <a:gd name="T4" fmla="*/ 2147483647 w 1958"/>
                <a:gd name="T5" fmla="*/ 2147483647 h 683"/>
                <a:gd name="T6" fmla="*/ 2147483647 w 1958"/>
                <a:gd name="T7" fmla="*/ 0 h 683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375 w 9654"/>
                <a:gd name="connsiteY0" fmla="*/ 0 h 10000"/>
                <a:gd name="connsiteX1" fmla="*/ 0 w 9654"/>
                <a:gd name="connsiteY1" fmla="*/ 7644 h 10000"/>
                <a:gd name="connsiteX2" fmla="*/ 9654 w 9654"/>
                <a:gd name="connsiteY2" fmla="*/ 10000 h 10000"/>
                <a:gd name="connsiteX3" fmla="*/ 6712 w 9654"/>
                <a:gd name="connsiteY3" fmla="*/ 0 h 10000"/>
                <a:gd name="connsiteX0" fmla="*/ 1424 w 10358"/>
                <a:gd name="connsiteY0" fmla="*/ 0 h 7644"/>
                <a:gd name="connsiteX1" fmla="*/ 0 w 10358"/>
                <a:gd name="connsiteY1" fmla="*/ 7644 h 7644"/>
                <a:gd name="connsiteX2" fmla="*/ 10358 w 10358"/>
                <a:gd name="connsiteY2" fmla="*/ 7024 h 7644"/>
                <a:gd name="connsiteX3" fmla="*/ 6953 w 10358"/>
                <a:gd name="connsiteY3" fmla="*/ 0 h 7644"/>
                <a:gd name="connsiteX0" fmla="*/ 1288 w 9913"/>
                <a:gd name="connsiteY0" fmla="*/ 0 h 9513"/>
                <a:gd name="connsiteX1" fmla="*/ 0 w 9913"/>
                <a:gd name="connsiteY1" fmla="*/ 9513 h 9513"/>
                <a:gd name="connsiteX2" fmla="*/ 9913 w 9913"/>
                <a:gd name="connsiteY2" fmla="*/ 9189 h 9513"/>
                <a:gd name="connsiteX3" fmla="*/ 6626 w 9913"/>
                <a:gd name="connsiteY3" fmla="*/ 0 h 9513"/>
                <a:gd name="connsiteX0" fmla="*/ 1299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9659 h 10000"/>
                <a:gd name="connsiteX3" fmla="*/ 6684 w 10000"/>
                <a:gd name="connsiteY3" fmla="*/ 0 h 10000"/>
                <a:gd name="connsiteX0" fmla="*/ 1299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9659 h 10000"/>
                <a:gd name="connsiteX3" fmla="*/ 6684 w 10000"/>
                <a:gd name="connsiteY3" fmla="*/ 0 h 10000"/>
                <a:gd name="connsiteX0" fmla="*/ 1299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9659 h 10000"/>
                <a:gd name="connsiteX3" fmla="*/ 6684 w 10000"/>
                <a:gd name="connsiteY3" fmla="*/ 0 h 10000"/>
                <a:gd name="connsiteX0" fmla="*/ 1299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9659 h 10000"/>
                <a:gd name="connsiteX3" fmla="*/ 6684 w 10000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1299" y="0"/>
                  </a:moveTo>
                  <a:cubicBezTo>
                    <a:pt x="907" y="5588"/>
                    <a:pt x="1044" y="5473"/>
                    <a:pt x="0" y="10000"/>
                  </a:cubicBezTo>
                  <a:lnTo>
                    <a:pt x="10000" y="9659"/>
                  </a:lnTo>
                  <a:cubicBezTo>
                    <a:pt x="7455" y="5586"/>
                    <a:pt x="7294" y="3703"/>
                    <a:pt x="6684" y="0"/>
                  </a:cubicBezTo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Rectangle 27">
              <a:extLst>
                <a:ext uri="{FF2B5EF4-FFF2-40B4-BE49-F238E27FC236}">
                  <a16:creationId xmlns:a16="http://schemas.microsoft.com/office/drawing/2014/main" id="{ADC95906-2481-F24F-A51F-EAF281AF0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714" y="5395119"/>
              <a:ext cx="3122613" cy="679450"/>
            </a:xfrm>
            <a:prstGeom prst="rect">
              <a:avLst/>
            </a:prstGeom>
            <a:solidFill>
              <a:srgbClr val="F56F6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28">
              <a:extLst>
                <a:ext uri="{FF2B5EF4-FFF2-40B4-BE49-F238E27FC236}">
                  <a16:creationId xmlns:a16="http://schemas.microsoft.com/office/drawing/2014/main" id="{A3793CC3-F73A-7040-910B-2BC773A55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9477" y="5563394"/>
              <a:ext cx="666750" cy="3667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</a:rPr>
                <a:t>label</a:t>
              </a:r>
            </a:p>
          </p:txBody>
        </p:sp>
        <p:sp>
          <p:nvSpPr>
            <p:cNvPr id="116" name="Text Box 29">
              <a:extLst>
                <a:ext uri="{FF2B5EF4-FFF2-40B4-BE49-F238E27FC236}">
                  <a16:creationId xmlns:a16="http://schemas.microsoft.com/office/drawing/2014/main" id="{059FE6BA-834D-5D47-9816-FEF3D3BE5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2164" y="5571331"/>
              <a:ext cx="577850" cy="3667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</a:rPr>
                <a:t>Exp</a:t>
              </a:r>
            </a:p>
          </p:txBody>
        </p:sp>
        <p:sp>
          <p:nvSpPr>
            <p:cNvPr id="117" name="Text Box 30">
              <a:extLst>
                <a:ext uri="{FF2B5EF4-FFF2-40B4-BE49-F238E27FC236}">
                  <a16:creationId xmlns:a16="http://schemas.microsoft.com/office/drawing/2014/main" id="{4D8F3D4E-04C0-DB43-9DAF-1E706F3DE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9377" y="5579269"/>
              <a:ext cx="336550" cy="3667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118" name="Text Box 31">
              <a:extLst>
                <a:ext uri="{FF2B5EF4-FFF2-40B4-BE49-F238E27FC236}">
                  <a16:creationId xmlns:a16="http://schemas.microsoft.com/office/drawing/2014/main" id="{EACA38D4-23D8-F24A-98BC-AC0F91371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9252" y="5576094"/>
              <a:ext cx="590550" cy="3667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</a:rPr>
                <a:t>TTL</a:t>
              </a:r>
            </a:p>
          </p:txBody>
        </p:sp>
        <p:sp>
          <p:nvSpPr>
            <p:cNvPr id="119" name="Line 32">
              <a:extLst>
                <a:ext uri="{FF2B5EF4-FFF2-40B4-BE49-F238E27FC236}">
                  <a16:creationId xmlns:a16="http://schemas.microsoft.com/office/drawing/2014/main" id="{FBF76ACB-1AD7-9B49-8064-F134E6B32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677" y="5404644"/>
              <a:ext cx="0" cy="6524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0" name="Line 33">
              <a:extLst>
                <a:ext uri="{FF2B5EF4-FFF2-40B4-BE49-F238E27FC236}">
                  <a16:creationId xmlns:a16="http://schemas.microsoft.com/office/drawing/2014/main" id="{AF372919-0FC8-764F-B570-46F1637C2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8589" y="5425281"/>
              <a:ext cx="0" cy="6524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1" name="Line 34">
              <a:extLst>
                <a:ext uri="{FF2B5EF4-FFF2-40B4-BE49-F238E27FC236}">
                  <a16:creationId xmlns:a16="http://schemas.microsoft.com/office/drawing/2014/main" id="{C7934B54-1A2D-2D4B-8668-2BF1FED77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8464" y="5420519"/>
              <a:ext cx="0" cy="6524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Text Box 35">
              <a:extLst>
                <a:ext uri="{FF2B5EF4-FFF2-40B4-BE49-F238E27FC236}">
                  <a16:creationId xmlns:a16="http://schemas.microsoft.com/office/drawing/2014/main" id="{58BC2DC1-E958-0D47-9ACA-60356FCDA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227" y="6071394"/>
              <a:ext cx="4095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123" name="Text Box 36">
              <a:extLst>
                <a:ext uri="{FF2B5EF4-FFF2-40B4-BE49-F238E27FC236}">
                  <a16:creationId xmlns:a16="http://schemas.microsoft.com/office/drawing/2014/main" id="{DE1DF8F2-BF23-1344-9CFE-8A728F97E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802" y="6066631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124" name="Text Box 37">
              <a:extLst>
                <a:ext uri="{FF2B5EF4-FFF2-40B4-BE49-F238E27FC236}">
                  <a16:creationId xmlns:a16="http://schemas.microsoft.com/office/drawing/2014/main" id="{0ECBD627-15A8-4C4D-997A-601CDFC1B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6839" y="6063456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25" name="Text Box 38">
              <a:extLst>
                <a:ext uri="{FF2B5EF4-FFF2-40B4-BE49-F238E27FC236}">
                  <a16:creationId xmlns:a16="http://schemas.microsoft.com/office/drawing/2014/main" id="{8701B027-F174-B64A-9C73-2F05A3150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6577" y="6058694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</a:rPr>
                <a:t>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Multiprotocol label switching (MPLS)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2B7E2D7B-D27C-6849-B3DC-B467E275CD60}"/>
              </a:ext>
            </a:extLst>
          </p:cNvPr>
          <p:cNvSpPr txBox="1">
            <a:spLocks noChangeArrowheads="1"/>
          </p:cNvSpPr>
          <p:nvPr/>
        </p:nvSpPr>
        <p:spPr>
          <a:xfrm>
            <a:off x="889560" y="1309781"/>
            <a:ext cx="11099240" cy="246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925" indent="-288925">
              <a:defRPr/>
            </a:pPr>
            <a:r>
              <a:rPr lang="en-US" sz="3200" dirty="0">
                <a:solidFill>
                  <a:srgbClr val="0000A8"/>
                </a:solidFill>
              </a:rPr>
              <a:t>goal: </a:t>
            </a:r>
            <a:r>
              <a:rPr lang="en-US" sz="3200" dirty="0"/>
              <a:t>high-speed IP forwarding among network of MPLS-capable routers, using fixed length label </a:t>
            </a:r>
            <a:r>
              <a:rPr lang="en-US" dirty="0"/>
              <a:t>(instead of shortest prefix matching) </a:t>
            </a:r>
            <a:endParaRPr lang="en-US" sz="3200" dirty="0"/>
          </a:p>
          <a:p>
            <a:pPr marL="681038" lvl="1" indent="-223838">
              <a:defRPr/>
            </a:pPr>
            <a:r>
              <a:rPr lang="en-US" sz="2800" dirty="0"/>
              <a:t>faster lookup using fixed length identifier</a:t>
            </a:r>
          </a:p>
          <a:p>
            <a:pPr marL="681038" lvl="1" indent="-223838">
              <a:defRPr/>
            </a:pPr>
            <a:r>
              <a:rPr lang="en-US" sz="2800" dirty="0"/>
              <a:t>borrowing ideas from Virtual Circuit (VC) approach</a:t>
            </a:r>
          </a:p>
          <a:p>
            <a:pPr marL="681038" lvl="1" indent="-223838">
              <a:defRPr/>
            </a:pPr>
            <a:r>
              <a:rPr lang="en-US" sz="2800" dirty="0"/>
              <a:t>but IP datagram still keeps IP address!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111" name="Text Box 12">
            <a:extLst>
              <a:ext uri="{FF2B5EF4-FFF2-40B4-BE49-F238E27FC236}">
                <a16:creationId xmlns:a16="http://schemas.microsoft.com/office/drawing/2014/main" id="{E5A66E53-43AE-2641-AEA2-1AA7871E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652" y="4038600"/>
            <a:ext cx="50849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</a:rPr>
              <a:t>remainder of Ethernet frame, including IP header with IP source, destination addresses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5AFB78-3DBC-584D-B7D1-450F79F2A333}"/>
              </a:ext>
            </a:extLst>
          </p:cNvPr>
          <p:cNvGrpSpPr/>
          <p:nvPr/>
        </p:nvGrpSpPr>
        <p:grpSpPr>
          <a:xfrm>
            <a:off x="3735093" y="3993350"/>
            <a:ext cx="1665910" cy="657225"/>
            <a:chOff x="3557402" y="4006056"/>
            <a:chExt cx="1666875" cy="65722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08" name="Line 9">
              <a:extLst>
                <a:ext uri="{FF2B5EF4-FFF2-40B4-BE49-F238E27FC236}">
                  <a16:creationId xmlns:a16="http://schemas.microsoft.com/office/drawing/2014/main" id="{2F6FC90F-1E3A-F64A-BE40-94A2E15FE2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8514" y="4010819"/>
              <a:ext cx="0" cy="6524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9" name="Line 10">
              <a:extLst>
                <a:ext uri="{FF2B5EF4-FFF2-40B4-BE49-F238E27FC236}">
                  <a16:creationId xmlns:a16="http://schemas.microsoft.com/office/drawing/2014/main" id="{C21CAFBC-51A7-6542-8430-5C5251756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2689" y="4006056"/>
              <a:ext cx="0" cy="6524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Rectangle 25">
              <a:extLst>
                <a:ext uri="{FF2B5EF4-FFF2-40B4-BE49-F238E27FC236}">
                  <a16:creationId xmlns:a16="http://schemas.microsoft.com/office/drawing/2014/main" id="{33DA14E2-710D-6045-AF7C-2CF1581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402" y="4009231"/>
              <a:ext cx="1660525" cy="639763"/>
            </a:xfrm>
            <a:prstGeom prst="rect">
              <a:avLst/>
            </a:prstGeom>
            <a:solidFill>
              <a:srgbClr val="F56F6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3" name="Text Box 7">
              <a:extLst>
                <a:ext uri="{FF2B5EF4-FFF2-40B4-BE49-F238E27FC236}">
                  <a16:creationId xmlns:a16="http://schemas.microsoft.com/office/drawing/2014/main" id="{0D53170E-D4FB-2C41-92FE-4FD03EFA7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327" y="4167981"/>
              <a:ext cx="1631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i="0" dirty="0">
                  <a:solidFill>
                    <a:srgbClr val="FFFFFF"/>
                  </a:solidFill>
                  <a:latin typeface="Arial" charset="0"/>
                </a:rPr>
                <a:t>MPLS header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1E81A5-4DDE-B941-9696-EDD9220C9CBF}"/>
              </a:ext>
            </a:extLst>
          </p:cNvPr>
          <p:cNvGrpSpPr/>
          <p:nvPr/>
        </p:nvGrpSpPr>
        <p:grpSpPr>
          <a:xfrm>
            <a:off x="2591501" y="3998009"/>
            <a:ext cx="1828099" cy="651093"/>
            <a:chOff x="1905701" y="7534275"/>
            <a:chExt cx="1828099" cy="651093"/>
          </a:xfrm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0EB33CC5-3EEE-BD4C-8CD0-813090C9A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701" y="7534275"/>
              <a:ext cx="1828099" cy="639762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Text Box 6">
              <a:extLst>
                <a:ext uri="{FF2B5EF4-FFF2-40B4-BE49-F238E27FC236}">
                  <a16:creationId xmlns:a16="http://schemas.microsoft.com/office/drawing/2014/main" id="{6CC7271F-1E00-184A-9CC6-3A6EFB881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816" y="7539037"/>
              <a:ext cx="112082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chemeClr val="bg1"/>
                  </a:solidFill>
                  <a:latin typeface="Arial" charset="0"/>
                </a:rPr>
                <a:t>Ethernet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chemeClr val="bg1"/>
                  </a:solidFill>
                  <a:latin typeface="Arial" charset="0"/>
                </a:rPr>
                <a:t>header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9AC08-173B-FF4E-9E7E-258D9F5F29F2}"/>
              </a:ext>
            </a:extLst>
          </p:cNvPr>
          <p:cNvGrpSpPr/>
          <p:nvPr/>
        </p:nvGrpSpPr>
        <p:grpSpPr>
          <a:xfrm>
            <a:off x="4419600" y="3994834"/>
            <a:ext cx="5234874" cy="646331"/>
            <a:chOff x="4737100" y="6692900"/>
            <a:chExt cx="5234874" cy="646331"/>
          </a:xfrm>
        </p:grpSpPr>
        <p:sp>
          <p:nvSpPr>
            <p:cNvPr id="127" name="Rectangle 5">
              <a:extLst>
                <a:ext uri="{FF2B5EF4-FFF2-40B4-BE49-F238E27FC236}">
                  <a16:creationId xmlns:a16="http://schemas.microsoft.com/office/drawing/2014/main" id="{72A52302-139F-0E4F-8C01-90FBB0BF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00" y="6696075"/>
              <a:ext cx="5234874" cy="639762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Text Box 12">
              <a:extLst>
                <a:ext uri="{FF2B5EF4-FFF2-40B4-BE49-F238E27FC236}">
                  <a16:creationId xmlns:a16="http://schemas.microsoft.com/office/drawing/2014/main" id="{F1315168-B5EA-6E4C-A9BC-D50E586DE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926" y="6692900"/>
              <a:ext cx="508494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chemeClr val="bg1"/>
                  </a:solidFill>
                  <a:latin typeface="Arial" charset="0"/>
                </a:rPr>
                <a:t>remainder of Ethernet frame, including IP header with IP source, destination addresses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0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08008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07407E-6 L -0.05651 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MPLS capable routers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369E050D-27B7-634F-8AD6-EDDC26763879}"/>
              </a:ext>
            </a:extLst>
          </p:cNvPr>
          <p:cNvSpPr txBox="1">
            <a:spLocks noChangeArrowheads="1"/>
          </p:cNvSpPr>
          <p:nvPr/>
        </p:nvSpPr>
        <p:spPr>
          <a:xfrm>
            <a:off x="1004047" y="1371600"/>
            <a:ext cx="10304929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334963">
              <a:defRPr/>
            </a:pPr>
            <a:r>
              <a:rPr lang="en-US" sz="3200" dirty="0"/>
              <a:t>a.k.a. label-switched router</a:t>
            </a:r>
          </a:p>
          <a:p>
            <a:pPr marL="465138" indent="-334963">
              <a:defRPr/>
            </a:pPr>
            <a:r>
              <a:rPr lang="en-US" sz="3200" dirty="0"/>
              <a:t>forward packets to outgoing interface based only on label value (</a:t>
            </a:r>
            <a:r>
              <a:rPr lang="en-US" sz="3200" i="1" dirty="0"/>
              <a:t>don’t inspect IP address</a:t>
            </a:r>
            <a:r>
              <a:rPr lang="en-US" sz="3200" dirty="0"/>
              <a:t>)</a:t>
            </a:r>
          </a:p>
          <a:p>
            <a:pPr lvl="1">
              <a:defRPr/>
            </a:pPr>
            <a:r>
              <a:rPr lang="en-US" sz="2800" dirty="0"/>
              <a:t>MPLS forwarding table distinct from IP forwarding tables</a:t>
            </a:r>
          </a:p>
          <a:p>
            <a:pPr marL="465138" indent="-334963">
              <a:defRPr/>
            </a:pPr>
            <a:r>
              <a:rPr lang="en-US" sz="3200" i="1" dirty="0">
                <a:solidFill>
                  <a:srgbClr val="0000A8"/>
                </a:solidFill>
              </a:rPr>
              <a:t>flexibility:  </a:t>
            </a:r>
            <a:r>
              <a:rPr lang="en-US" sz="3200" dirty="0"/>
              <a:t>MPLS forwarding decisions can </a:t>
            </a:r>
            <a:r>
              <a:rPr lang="en-US" sz="3200" i="1" dirty="0"/>
              <a:t>differ</a:t>
            </a:r>
            <a:r>
              <a:rPr lang="en-US" sz="3200" dirty="0"/>
              <a:t> from those of IP</a:t>
            </a:r>
          </a:p>
          <a:p>
            <a:pPr lvl="1">
              <a:defRPr/>
            </a:pPr>
            <a:r>
              <a:rPr lang="en-US" sz="2800" dirty="0"/>
              <a:t>use destination </a:t>
            </a:r>
            <a:r>
              <a:rPr lang="en-US" sz="2800" i="1" dirty="0"/>
              <a:t>and</a:t>
            </a:r>
            <a:r>
              <a:rPr lang="en-US" sz="2800" dirty="0"/>
              <a:t> source addresses to route flows to same destination differently (traffic engineering)</a:t>
            </a:r>
          </a:p>
          <a:p>
            <a:pPr lvl="1">
              <a:defRPr/>
            </a:pPr>
            <a:r>
              <a:rPr lang="en-US" sz="2800" dirty="0"/>
              <a:t>re-route flows quickly if link fails: pre-computed backup paths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AC884E2-7C84-4748-8E78-29AD4341B603}"/>
              </a:ext>
            </a:extLst>
          </p:cNvPr>
          <p:cNvGrpSpPr/>
          <p:nvPr/>
        </p:nvGrpSpPr>
        <p:grpSpPr>
          <a:xfrm>
            <a:off x="3103897" y="2168711"/>
            <a:ext cx="800044" cy="416858"/>
            <a:chOff x="7493876" y="2774731"/>
            <a:chExt cx="1481958" cy="894622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B3E6D9-C941-0E40-8CEC-E6E36AB7EE3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0D35B2-0210-7F41-89C9-36FB51709C0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C7C3CE-4EE9-B943-961E-0D33B1BF5A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F331FCD0-8A96-084D-82F0-49EDA0CF0C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847EB3A5-5E4E-E142-B7E3-26D62F2E2D7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043B635A-04A2-5B48-8BFF-C7EFD4BD4B3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CB174067-58C3-9945-9E4A-29CF07B75C4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1067BF8-0E92-A241-B979-6DBC7376BA25}"/>
              </a:ext>
            </a:extLst>
          </p:cNvPr>
          <p:cNvGrpSpPr/>
          <p:nvPr/>
        </p:nvGrpSpPr>
        <p:grpSpPr>
          <a:xfrm>
            <a:off x="4565518" y="2198594"/>
            <a:ext cx="800044" cy="416858"/>
            <a:chOff x="7493876" y="2774731"/>
            <a:chExt cx="1481958" cy="894622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08000AB-2410-B24B-B9A7-F8C6444737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F055D3-6E41-0D48-8BB5-986C4177AC7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0968CE7-2411-524C-85DE-338DF5CA49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E22A9B0-F679-BF41-B887-8FE83A309E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DBCC451E-8D4F-F94D-999A-81DF66CEA2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FB4AA86-92D9-ED40-8EC4-25513CDAF2D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6B848C-5375-254D-A8FB-DB3E946B91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699CDC-9B09-9741-B717-602EEB61AE25}"/>
              </a:ext>
            </a:extLst>
          </p:cNvPr>
          <p:cNvGrpSpPr/>
          <p:nvPr/>
        </p:nvGrpSpPr>
        <p:grpSpPr>
          <a:xfrm>
            <a:off x="4189561" y="3198907"/>
            <a:ext cx="800044" cy="41685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76A99B9-2954-7045-AD14-8BDC95DFD7F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6D6138-A155-BD43-AE6C-1006A15786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852350-A36B-E648-A64D-7ECE44B715B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30AB8A14-EA82-9F4F-A38F-E3EC63D6063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6A3596FA-EFC7-FF41-B194-0647E96BB8E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D0E44AF9-C176-444C-877E-77A2464248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70774CB2-F827-0248-92A8-50399EE821E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8249A9-0F99-AE42-BB85-7DDA5EAC6650}"/>
              </a:ext>
            </a:extLst>
          </p:cNvPr>
          <p:cNvGrpSpPr/>
          <p:nvPr/>
        </p:nvGrpSpPr>
        <p:grpSpPr>
          <a:xfrm>
            <a:off x="6015747" y="3215157"/>
            <a:ext cx="800044" cy="416858"/>
            <a:chOff x="7493876" y="2774731"/>
            <a:chExt cx="1481958" cy="894622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2B8708D-55B8-EC44-B90F-E3478131F7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98145D6-6C62-8D43-9DC8-86305736A60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0099A11-8E91-444E-9159-2071CCEA73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018D1F04-9565-D444-9B68-B1F95AF03EF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960C15D3-0DE5-D24B-86EF-73F1ABF66EF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C6C3CFAF-4DA2-4147-882C-92DE33BD487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8F68EDDA-10C8-FA43-821C-50BFD4375F9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MPLS versus IP paths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8" name="Line 76">
            <a:extLst>
              <a:ext uri="{FF2B5EF4-FFF2-40B4-BE49-F238E27FC236}">
                <a16:creationId xmlns:a16="http://schemas.microsoft.com/office/drawing/2014/main" id="{B773E757-F17C-EE46-AD22-F410A5E2A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9594" y="1786592"/>
            <a:ext cx="752593" cy="58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9" name="Line 77">
            <a:extLst>
              <a:ext uri="{FF2B5EF4-FFF2-40B4-BE49-F238E27FC236}">
                <a16:creationId xmlns:a16="http://schemas.microsoft.com/office/drawing/2014/main" id="{8D6BC6A3-62B8-E148-8526-982FFAB4A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0667" y="2445173"/>
            <a:ext cx="688134" cy="23452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0" name="Line 78">
            <a:extLst>
              <a:ext uri="{FF2B5EF4-FFF2-40B4-BE49-F238E27FC236}">
                <a16:creationId xmlns:a16="http://schemas.microsoft.com/office/drawing/2014/main" id="{456DE8FA-6403-8440-9678-B4CD2A483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1223" y="2430780"/>
            <a:ext cx="666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1" name="Line 79">
            <a:extLst>
              <a:ext uri="{FF2B5EF4-FFF2-40B4-BE49-F238E27FC236}">
                <a16:creationId xmlns:a16="http://schemas.microsoft.com/office/drawing/2014/main" id="{AEF50A0C-6CB3-214D-9F1B-6A105FAFC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3263" y="2567081"/>
            <a:ext cx="607804" cy="6773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2" name="Line 80">
            <a:extLst>
              <a:ext uri="{FF2B5EF4-FFF2-40B4-BE49-F238E27FC236}">
                <a16:creationId xmlns:a16="http://schemas.microsoft.com/office/drawing/2014/main" id="{9EE72E6A-64EC-6D4B-80AE-9E74F2B48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2416" y="3452068"/>
            <a:ext cx="1038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3" name="Line 81">
            <a:extLst>
              <a:ext uri="{FF2B5EF4-FFF2-40B4-BE49-F238E27FC236}">
                <a16:creationId xmlns:a16="http://schemas.microsoft.com/office/drawing/2014/main" id="{27EA3814-BE21-3C49-B702-5B27C062D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8166" y="2565400"/>
            <a:ext cx="838200" cy="714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4" name="Line 82">
            <a:extLst>
              <a:ext uri="{FF2B5EF4-FFF2-40B4-BE49-F238E27FC236}">
                <a16:creationId xmlns:a16="http://schemas.microsoft.com/office/drawing/2014/main" id="{9DA1CDE0-CC77-A147-886A-215D9812A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9737" y="3470275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5" name="Text Box 84">
            <a:extLst>
              <a:ext uri="{FF2B5EF4-FFF2-40B4-BE49-F238E27FC236}">
                <a16:creationId xmlns:a16="http://schemas.microsoft.com/office/drawing/2014/main" id="{B449F560-567F-8042-ACA1-010D50B48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053" y="36480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256" name="Text Box 85">
            <a:extLst>
              <a:ext uri="{FF2B5EF4-FFF2-40B4-BE49-F238E27FC236}">
                <a16:creationId xmlns:a16="http://schemas.microsoft.com/office/drawing/2014/main" id="{1B1F009F-015B-4043-BE4A-A7E3EE4FA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676" y="2254991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257" name="Text Box 86">
            <a:extLst>
              <a:ext uri="{FF2B5EF4-FFF2-40B4-BE49-F238E27FC236}">
                <a16:creationId xmlns:a16="http://schemas.microsoft.com/office/drawing/2014/main" id="{E06EA718-DF5A-434F-BE0F-3BF3B5155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816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sp>
        <p:nvSpPr>
          <p:cNvPr id="272" name="Text Box 102">
            <a:extLst>
              <a:ext uri="{FF2B5EF4-FFF2-40B4-BE49-F238E27FC236}">
                <a16:creationId xmlns:a16="http://schemas.microsoft.com/office/drawing/2014/main" id="{FC663557-0A68-A84F-9A41-B97D66F7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28" y="28829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274" name="Text Box 108">
            <a:extLst>
              <a:ext uri="{FF2B5EF4-FFF2-40B4-BE49-F238E27FC236}">
                <a16:creationId xmlns:a16="http://schemas.microsoft.com/office/drawing/2014/main" id="{A81264DE-F654-FA41-8516-A64A7B3B5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4628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75" name="Text Box 109">
            <a:extLst>
              <a:ext uri="{FF2B5EF4-FFF2-40B4-BE49-F238E27FC236}">
                <a16:creationId xmlns:a16="http://schemas.microsoft.com/office/drawing/2014/main" id="{5C9578B9-6FF4-EF4F-81F9-C8E0C5654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16" y="19335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349" name="Text Box 87">
            <a:extLst>
              <a:ext uri="{FF2B5EF4-FFF2-40B4-BE49-F238E27FC236}">
                <a16:creationId xmlns:a16="http://schemas.microsoft.com/office/drawing/2014/main" id="{B8B7D1F8-3C3A-B546-89B3-B847A9FF7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116" y="25844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C8B92152-ECF7-EB45-AC50-800C269E9927}"/>
              </a:ext>
            </a:extLst>
          </p:cNvPr>
          <p:cNvGrpSpPr/>
          <p:nvPr/>
        </p:nvGrpSpPr>
        <p:grpSpPr>
          <a:xfrm>
            <a:off x="1593531" y="1573305"/>
            <a:ext cx="800044" cy="416858"/>
            <a:chOff x="7493876" y="2774731"/>
            <a:chExt cx="1481958" cy="894622"/>
          </a:xfrm>
        </p:grpSpPr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0407877-B6A0-E641-A0E6-6AB6914DB3C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AFEAFE7-E7BD-414E-8E9B-6A56E501485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8E3EEBD7-A2F8-F148-9E0D-5884CD0477C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9E746635-0727-E645-A443-C3A32E8CD9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944A94FC-18DA-3247-A423-EE731F5CB6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id="{7995D698-162E-4648-A4E5-BC6232AF58A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844B3974-CB01-B542-81D4-0731778C487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AC11E1D-576A-A14F-8FE2-0BA181D95A18}"/>
              </a:ext>
            </a:extLst>
          </p:cNvPr>
          <p:cNvGrpSpPr/>
          <p:nvPr/>
        </p:nvGrpSpPr>
        <p:grpSpPr>
          <a:xfrm>
            <a:off x="1638354" y="2424952"/>
            <a:ext cx="800044" cy="416858"/>
            <a:chOff x="7493876" y="2774731"/>
            <a:chExt cx="1481958" cy="894622"/>
          </a:xfrm>
        </p:grpSpPr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E06D427B-8243-FF44-A9AA-913BDB769A7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06402565-6A0F-C84A-85A6-B173FEE1CE8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2BB0EE20-D62D-C748-9D61-81439DFDDEE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5C138E9-37FC-3346-8B40-1E22D845D44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34F241B-6DEE-1145-B32C-2A83E65468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33CC07B8-D9FF-9C4B-A4A9-FF1689918D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521DA0FE-834E-664F-B84E-BF7B3900BBD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2" name="Freeform 1">
            <a:extLst>
              <a:ext uri="{FF2B5EF4-FFF2-40B4-BE49-F238E27FC236}">
                <a16:creationId xmlns:a16="http://schemas.microsoft.com/office/drawing/2014/main" id="{C50E341D-D3FE-AF47-9CE3-616D5F120F6C}"/>
              </a:ext>
            </a:extLst>
          </p:cNvPr>
          <p:cNvSpPr>
            <a:spLocks/>
          </p:cNvSpPr>
          <p:nvPr/>
        </p:nvSpPr>
        <p:spPr bwMode="auto">
          <a:xfrm>
            <a:off x="2527768" y="1765674"/>
            <a:ext cx="4873812" cy="1623545"/>
          </a:xfrm>
          <a:custGeom>
            <a:avLst/>
            <a:gdLst>
              <a:gd name="T0" fmla="*/ 0 w 4927600"/>
              <a:gd name="T1" fmla="*/ 0 h 1717040"/>
              <a:gd name="T2" fmla="*/ 1219200 w 4927600"/>
              <a:gd name="T3" fmla="*/ 732604 h 1717040"/>
              <a:gd name="T4" fmla="*/ 2092960 w 4927600"/>
              <a:gd name="T5" fmla="*/ 1719581 h 1717040"/>
              <a:gd name="T6" fmla="*/ 4927600 w 4927600"/>
              <a:gd name="T7" fmla="*/ 1719581 h 1717040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2092960 w 4927600"/>
              <a:gd name="connsiteY2" fmla="*/ 1717040 h 1717040"/>
              <a:gd name="connsiteX3" fmla="*/ 4927600 w 4927600"/>
              <a:gd name="connsiteY3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928126 w 4927600"/>
              <a:gd name="connsiteY2" fmla="*/ 829302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1223961 w 4927600"/>
              <a:gd name="connsiteY2" fmla="*/ 708323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1170173 w 4873812"/>
              <a:gd name="connsiteY2" fmla="*/ 614228 h 1622945"/>
              <a:gd name="connsiteX3" fmla="*/ 2039172 w 4873812"/>
              <a:gd name="connsiteY3" fmla="*/ 1622945 h 1622945"/>
              <a:gd name="connsiteX4" fmla="*/ 4873812 w 4873812"/>
              <a:gd name="connsiteY4" fmla="*/ 1622945 h 16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812" h="1622945">
                <a:moveTo>
                  <a:pt x="0" y="0"/>
                </a:moveTo>
                <a:lnTo>
                  <a:pt x="600636" y="489562"/>
                </a:lnTo>
                <a:lnTo>
                  <a:pt x="1170173" y="614228"/>
                </a:lnTo>
                <a:lnTo>
                  <a:pt x="2039172" y="1622945"/>
                </a:lnTo>
                <a:lnTo>
                  <a:pt x="4873812" y="1622945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3" name="Freeform 149">
            <a:extLst>
              <a:ext uri="{FF2B5EF4-FFF2-40B4-BE49-F238E27FC236}">
                <a16:creationId xmlns:a16="http://schemas.microsoft.com/office/drawing/2014/main" id="{6C1A7A27-D266-C842-85AF-291700855D6D}"/>
              </a:ext>
            </a:extLst>
          </p:cNvPr>
          <p:cNvSpPr>
            <a:spLocks/>
          </p:cNvSpPr>
          <p:nvPr/>
        </p:nvSpPr>
        <p:spPr bwMode="auto">
          <a:xfrm>
            <a:off x="2482945" y="2448206"/>
            <a:ext cx="4823572" cy="1117319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4877975"/>
              <a:gd name="connsiteY0" fmla="*/ 295262 h 1036320"/>
              <a:gd name="connsiteX1" fmla="*/ 1088295 w 4877975"/>
              <a:gd name="connsiteY1" fmla="*/ 0 h 1036320"/>
              <a:gd name="connsiteX2" fmla="*/ 2043335 w 4877975"/>
              <a:gd name="connsiteY2" fmla="*/ 1036320 h 1036320"/>
              <a:gd name="connsiteX3" fmla="*/ 4877975 w 4877975"/>
              <a:gd name="connsiteY3" fmla="*/ 1036320 h 1036320"/>
              <a:gd name="connsiteX0" fmla="*/ 0 w 4877975"/>
              <a:gd name="connsiteY0" fmla="*/ 375919 h 1116977"/>
              <a:gd name="connsiteX1" fmla="*/ 1034500 w 4877975"/>
              <a:gd name="connsiteY1" fmla="*/ 0 h 1116977"/>
              <a:gd name="connsiteX2" fmla="*/ 2043335 w 4877975"/>
              <a:gd name="connsiteY2" fmla="*/ 1116977 h 1116977"/>
              <a:gd name="connsiteX3" fmla="*/ 4877975 w 4877975"/>
              <a:gd name="connsiteY3" fmla="*/ 1116977 h 1116977"/>
              <a:gd name="connsiteX0" fmla="*/ 0 w 4824180"/>
              <a:gd name="connsiteY0" fmla="*/ 322147 h 1116977"/>
              <a:gd name="connsiteX1" fmla="*/ 980705 w 4824180"/>
              <a:gd name="connsiteY1" fmla="*/ 0 h 1116977"/>
              <a:gd name="connsiteX2" fmla="*/ 1989540 w 4824180"/>
              <a:gd name="connsiteY2" fmla="*/ 1116977 h 1116977"/>
              <a:gd name="connsiteX3" fmla="*/ 4824180 w 4824180"/>
              <a:gd name="connsiteY3" fmla="*/ 1116977 h 111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180" h="1116977">
                <a:moveTo>
                  <a:pt x="0" y="322147"/>
                </a:moveTo>
                <a:lnTo>
                  <a:pt x="980705" y="0"/>
                </a:lnTo>
                <a:lnTo>
                  <a:pt x="1989540" y="1116977"/>
                </a:lnTo>
                <a:lnTo>
                  <a:pt x="4824180" y="1116977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18" name="Rectangle 3">
            <a:extLst>
              <a:ext uri="{FF2B5EF4-FFF2-40B4-BE49-F238E27FC236}">
                <a16:creationId xmlns:a16="http://schemas.microsoft.com/office/drawing/2014/main" id="{14E2D98A-762E-8C41-A529-6CD7A377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36" y="4121897"/>
            <a:ext cx="11125200" cy="57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3200" i="0" dirty="0">
                <a:solidFill>
                  <a:srgbClr val="CC0000"/>
                </a:solidFill>
                <a:latin typeface="+mn-lt"/>
              </a:rPr>
              <a:t>IP routing: 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path to destination determined by destination address alone</a:t>
            </a:r>
            <a:endParaRPr lang="en-US" sz="320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52" name="Line 82">
            <a:extLst>
              <a:ext uri="{FF2B5EF4-FFF2-40B4-BE49-F238E27FC236}">
                <a16:creationId xmlns:a16="http://schemas.microsoft.com/office/drawing/2014/main" id="{6E1F37DB-D0D7-4946-BBA1-51E294671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7017" y="2433955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" name="TextBox 2">
            <a:extLst>
              <a:ext uri="{FF2B5EF4-FFF2-40B4-BE49-F238E27FC236}">
                <a16:creationId xmlns:a16="http://schemas.microsoft.com/office/drawing/2014/main" id="{CC19B554-ED26-2A4D-9F83-BFE523C80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8037" y="2382741"/>
            <a:ext cx="1096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0" dirty="0">
                <a:solidFill>
                  <a:srgbClr val="000000"/>
                </a:solidFill>
                <a:latin typeface="+mn-lt"/>
                <a:cs typeface="Arial" charset="0"/>
              </a:rPr>
              <a:t>IP router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DFE461-65B0-DC45-967C-27BAE3228AA2}"/>
              </a:ext>
            </a:extLst>
          </p:cNvPr>
          <p:cNvGrpSpPr/>
          <p:nvPr/>
        </p:nvGrpSpPr>
        <p:grpSpPr>
          <a:xfrm>
            <a:off x="8662202" y="2389088"/>
            <a:ext cx="800044" cy="475131"/>
            <a:chOff x="7493876" y="2774731"/>
            <a:chExt cx="1481958" cy="894622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B15ADDC-F0DF-7847-9146-516C95EFE2A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E7B2185-65B9-1845-8EAD-E5E133825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659C548-FE49-6541-824A-22B71458DC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CD770F3-A51D-8447-B372-C6D9BD4D709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7103CBF8-6D8D-2043-B1D4-61F8D7482F1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3294622-AA35-A74E-8241-A158C02054C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2431B74-ABE1-544D-A8C2-F4EE2CBEE34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1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418">
            <a:extLst>
              <a:ext uri="{FF2B5EF4-FFF2-40B4-BE49-F238E27FC236}">
                <a16:creationId xmlns:a16="http://schemas.microsoft.com/office/drawing/2014/main" id="{F77A7D19-8C6F-5B42-BF87-B8D258F25EB2}"/>
              </a:ext>
            </a:extLst>
          </p:cNvPr>
          <p:cNvGrpSpPr/>
          <p:nvPr/>
        </p:nvGrpSpPr>
        <p:grpSpPr>
          <a:xfrm>
            <a:off x="3104084" y="2169457"/>
            <a:ext cx="800044" cy="416858"/>
            <a:chOff x="7493876" y="2774731"/>
            <a:chExt cx="1481958" cy="894622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7B347614-95B5-104C-8657-504FF89CCA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2031E1C9-9C20-4840-9408-F4995D7F2A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9529BF07-3205-5D48-967B-9134BA95554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C9991F24-F7C1-1F4F-BEE0-C3E49A43CE5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E2DA6099-9895-A248-B58F-F5AB6AF96AA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73B517BC-AAD7-EC4B-B19B-0B3354A0743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73DA597D-030B-9B49-936A-2CF0D9C1F26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91C22D11-0472-D444-B47D-6068C3594E9C}"/>
              </a:ext>
            </a:extLst>
          </p:cNvPr>
          <p:cNvGrpSpPr/>
          <p:nvPr/>
        </p:nvGrpSpPr>
        <p:grpSpPr>
          <a:xfrm>
            <a:off x="4564629" y="2204710"/>
            <a:ext cx="800044" cy="416858"/>
            <a:chOff x="7493876" y="2774731"/>
            <a:chExt cx="1481958" cy="894622"/>
          </a:xfrm>
        </p:grpSpPr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627451AE-50CE-F74F-999A-6ACBAC40A41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159959BD-7AC4-7744-B50D-8995514756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B287206E-BC01-5F4C-8E92-702F5DCDB6D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5CD2C228-DAC7-7848-98BC-B6A4DBD0F47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B53FB649-BF3B-8F47-9FF5-F972A0DEB8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F7E9846D-94CA-8A4A-9EAD-8497DD13B4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36269EFC-64EE-2844-877E-00384427F58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64BED899-10A3-E648-88DF-8C9D746029A7}"/>
              </a:ext>
            </a:extLst>
          </p:cNvPr>
          <p:cNvGrpSpPr/>
          <p:nvPr/>
        </p:nvGrpSpPr>
        <p:grpSpPr>
          <a:xfrm>
            <a:off x="4183358" y="3201117"/>
            <a:ext cx="800044" cy="416858"/>
            <a:chOff x="7493876" y="2774731"/>
            <a:chExt cx="1481958" cy="894622"/>
          </a:xfrm>
        </p:grpSpPr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9D901DAF-672A-BC42-86F5-BDDFCB4571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48A6932E-86F8-8843-8C7C-DCF6611EF59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FCDFFDED-DAFB-B844-AC76-39034A30064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0" name="Freeform 439">
                <a:extLst>
                  <a:ext uri="{FF2B5EF4-FFF2-40B4-BE49-F238E27FC236}">
                    <a16:creationId xmlns:a16="http://schemas.microsoft.com/office/drawing/2014/main" id="{CC70474D-BF68-064E-BC6E-C960A678D2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 440">
                <a:extLst>
                  <a:ext uri="{FF2B5EF4-FFF2-40B4-BE49-F238E27FC236}">
                    <a16:creationId xmlns:a16="http://schemas.microsoft.com/office/drawing/2014/main" id="{48AFED8C-7ECC-F545-8050-8352F627B2F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Freeform 441">
                <a:extLst>
                  <a:ext uri="{FF2B5EF4-FFF2-40B4-BE49-F238E27FC236}">
                    <a16:creationId xmlns:a16="http://schemas.microsoft.com/office/drawing/2014/main" id="{3742FF40-294E-094D-A695-DAA0293728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04221566-AF60-E34B-BB5B-355A27EDDFF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9255E15D-DD7F-284E-8788-C8FA6DF84BC1}"/>
              </a:ext>
            </a:extLst>
          </p:cNvPr>
          <p:cNvGrpSpPr/>
          <p:nvPr/>
        </p:nvGrpSpPr>
        <p:grpSpPr>
          <a:xfrm>
            <a:off x="6014871" y="3215650"/>
            <a:ext cx="800044" cy="416858"/>
            <a:chOff x="7493876" y="2774731"/>
            <a:chExt cx="1481958" cy="894622"/>
          </a:xfrm>
        </p:grpSpPr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072DDC6D-BA07-5C48-905D-2F0C9D31D0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F0AB7CEC-143F-6E40-8766-B7D9E00EA23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4ABAA694-0FFC-D149-B6DA-47C39539E8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D008C859-C959-6341-A6A6-295340E5E4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 448">
                <a:extLst>
                  <a:ext uri="{FF2B5EF4-FFF2-40B4-BE49-F238E27FC236}">
                    <a16:creationId xmlns:a16="http://schemas.microsoft.com/office/drawing/2014/main" id="{A433C9E2-721E-E94D-BEFB-2DBB92D8D38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F2CEAC29-5E19-0246-B96D-77BE38687D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87D1E2C0-C895-DD4A-8404-346E30EF765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MPLS versus IP paths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8" name="Line 76">
            <a:extLst>
              <a:ext uri="{FF2B5EF4-FFF2-40B4-BE49-F238E27FC236}">
                <a16:creationId xmlns:a16="http://schemas.microsoft.com/office/drawing/2014/main" id="{B773E757-F17C-EE46-AD22-F410A5E2A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9594" y="1786592"/>
            <a:ext cx="752593" cy="58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9" name="Line 77">
            <a:extLst>
              <a:ext uri="{FF2B5EF4-FFF2-40B4-BE49-F238E27FC236}">
                <a16:creationId xmlns:a16="http://schemas.microsoft.com/office/drawing/2014/main" id="{8D6BC6A3-62B8-E148-8526-982FFAB4AD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0667" y="2445173"/>
            <a:ext cx="688134" cy="23452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0" name="Line 78">
            <a:extLst>
              <a:ext uri="{FF2B5EF4-FFF2-40B4-BE49-F238E27FC236}">
                <a16:creationId xmlns:a16="http://schemas.microsoft.com/office/drawing/2014/main" id="{456DE8FA-6403-8440-9678-B4CD2A483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01223" y="2430780"/>
            <a:ext cx="666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1" name="Line 79">
            <a:extLst>
              <a:ext uri="{FF2B5EF4-FFF2-40B4-BE49-F238E27FC236}">
                <a16:creationId xmlns:a16="http://schemas.microsoft.com/office/drawing/2014/main" id="{AEF50A0C-6CB3-214D-9F1B-6A105FAFC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3263" y="2567081"/>
            <a:ext cx="607804" cy="6773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2" name="Line 80">
            <a:extLst>
              <a:ext uri="{FF2B5EF4-FFF2-40B4-BE49-F238E27FC236}">
                <a16:creationId xmlns:a16="http://schemas.microsoft.com/office/drawing/2014/main" id="{9EE72E6A-64EC-6D4B-80AE-9E74F2B48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2416" y="3452068"/>
            <a:ext cx="1038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3" name="Line 81">
            <a:extLst>
              <a:ext uri="{FF2B5EF4-FFF2-40B4-BE49-F238E27FC236}">
                <a16:creationId xmlns:a16="http://schemas.microsoft.com/office/drawing/2014/main" id="{27EA3814-BE21-3C49-B702-5B27C062D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8166" y="2565400"/>
            <a:ext cx="838200" cy="714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4" name="Line 82">
            <a:extLst>
              <a:ext uri="{FF2B5EF4-FFF2-40B4-BE49-F238E27FC236}">
                <a16:creationId xmlns:a16="http://schemas.microsoft.com/office/drawing/2014/main" id="{9DA1CDE0-CC77-A147-886A-215D9812A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9737" y="3470275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5" name="Text Box 84">
            <a:extLst>
              <a:ext uri="{FF2B5EF4-FFF2-40B4-BE49-F238E27FC236}">
                <a16:creationId xmlns:a16="http://schemas.microsoft.com/office/drawing/2014/main" id="{B449F560-567F-8042-ACA1-010D50B48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053" y="36480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256" name="Text Box 85">
            <a:extLst>
              <a:ext uri="{FF2B5EF4-FFF2-40B4-BE49-F238E27FC236}">
                <a16:creationId xmlns:a16="http://schemas.microsoft.com/office/drawing/2014/main" id="{1B1F009F-015B-4043-BE4A-A7E3EE4FA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676" y="2254991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257" name="Text Box 86">
            <a:extLst>
              <a:ext uri="{FF2B5EF4-FFF2-40B4-BE49-F238E27FC236}">
                <a16:creationId xmlns:a16="http://schemas.microsoft.com/office/drawing/2014/main" id="{E06EA718-DF5A-434F-BE0F-3BF3B5155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816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sp>
        <p:nvSpPr>
          <p:cNvPr id="272" name="Text Box 102">
            <a:extLst>
              <a:ext uri="{FF2B5EF4-FFF2-40B4-BE49-F238E27FC236}">
                <a16:creationId xmlns:a16="http://schemas.microsoft.com/office/drawing/2014/main" id="{FC663557-0A68-A84F-9A41-B97D66F75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28" y="28829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274" name="Text Box 108">
            <a:extLst>
              <a:ext uri="{FF2B5EF4-FFF2-40B4-BE49-F238E27FC236}">
                <a16:creationId xmlns:a16="http://schemas.microsoft.com/office/drawing/2014/main" id="{A81264DE-F654-FA41-8516-A64A7B3B5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4628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75" name="Text Box 109">
            <a:extLst>
              <a:ext uri="{FF2B5EF4-FFF2-40B4-BE49-F238E27FC236}">
                <a16:creationId xmlns:a16="http://schemas.microsoft.com/office/drawing/2014/main" id="{5C9578B9-6FF4-EF4F-81F9-C8E0C5654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716" y="19335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348" name="TextBox 2">
            <a:extLst>
              <a:ext uri="{FF2B5EF4-FFF2-40B4-BE49-F238E27FC236}">
                <a16:creationId xmlns:a16="http://schemas.microsoft.com/office/drawing/2014/main" id="{1627C605-9C6D-7A40-AB3C-02D953A31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8037" y="2382741"/>
            <a:ext cx="10963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0" dirty="0">
                <a:solidFill>
                  <a:srgbClr val="000000"/>
                </a:solidFill>
                <a:latin typeface="+mn-lt"/>
                <a:cs typeface="Arial" charset="0"/>
              </a:rPr>
              <a:t>IP router</a:t>
            </a:r>
          </a:p>
        </p:txBody>
      </p:sp>
      <p:sp>
        <p:nvSpPr>
          <p:cNvPr id="349" name="Text Box 87">
            <a:extLst>
              <a:ext uri="{FF2B5EF4-FFF2-40B4-BE49-F238E27FC236}">
                <a16:creationId xmlns:a16="http://schemas.microsoft.com/office/drawing/2014/main" id="{B8B7D1F8-3C3A-B546-89B3-B847A9FF7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116" y="25844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C8B92152-ECF7-EB45-AC50-800C269E9927}"/>
              </a:ext>
            </a:extLst>
          </p:cNvPr>
          <p:cNvGrpSpPr/>
          <p:nvPr/>
        </p:nvGrpSpPr>
        <p:grpSpPr>
          <a:xfrm>
            <a:off x="1593531" y="1573305"/>
            <a:ext cx="800044" cy="416858"/>
            <a:chOff x="7493876" y="2774731"/>
            <a:chExt cx="1481958" cy="894622"/>
          </a:xfrm>
        </p:grpSpPr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0407877-B6A0-E641-A0E6-6AB6914DB3C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AFEAFE7-E7BD-414E-8E9B-6A56E501485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8E3EEBD7-A2F8-F148-9E0D-5884CD0477C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9E746635-0727-E645-A443-C3A32E8CD95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 358">
                <a:extLst>
                  <a:ext uri="{FF2B5EF4-FFF2-40B4-BE49-F238E27FC236}">
                    <a16:creationId xmlns:a16="http://schemas.microsoft.com/office/drawing/2014/main" id="{944A94FC-18DA-3247-A423-EE731F5CB6D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id="{7995D698-162E-4648-A4E5-BC6232AF58A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844B3974-CB01-B542-81D4-0731778C487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FAC11E1D-576A-A14F-8FE2-0BA181D95A18}"/>
              </a:ext>
            </a:extLst>
          </p:cNvPr>
          <p:cNvGrpSpPr/>
          <p:nvPr/>
        </p:nvGrpSpPr>
        <p:grpSpPr>
          <a:xfrm>
            <a:off x="1638354" y="2424952"/>
            <a:ext cx="800044" cy="416858"/>
            <a:chOff x="7493876" y="2774731"/>
            <a:chExt cx="1481958" cy="894622"/>
          </a:xfrm>
        </p:grpSpPr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E06D427B-8243-FF44-A9AA-913BDB769A7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06402565-6A0F-C84A-85A6-B173FEE1CE8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2BB0EE20-D62D-C748-9D61-81439DFDDEE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E5C138E9-37FC-3346-8B40-1E22D845D44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34F241B-6DEE-1145-B32C-2A83E654680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33CC07B8-D9FF-9C4B-A4A9-FF1689918D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521DA0FE-834E-664F-B84E-BF7B3900BBD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54EE0CF3-C877-2B41-876E-AD8A0E3281FF}"/>
              </a:ext>
            </a:extLst>
          </p:cNvPr>
          <p:cNvGrpSpPr/>
          <p:nvPr/>
        </p:nvGrpSpPr>
        <p:grpSpPr>
          <a:xfrm>
            <a:off x="8662202" y="2389088"/>
            <a:ext cx="800044" cy="475131"/>
            <a:chOff x="7493876" y="2774731"/>
            <a:chExt cx="1481958" cy="894622"/>
          </a:xfrm>
        </p:grpSpPr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AC5E981-1621-EF4E-AE11-BAE258B97F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F9EA27B8-2035-7541-9808-943C3E87C6C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A442D165-6342-5C47-B717-F625C03272D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D4EBB926-F57B-EE41-9318-1D7470368D2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 414">
                <a:extLst>
                  <a:ext uri="{FF2B5EF4-FFF2-40B4-BE49-F238E27FC236}">
                    <a16:creationId xmlns:a16="http://schemas.microsoft.com/office/drawing/2014/main" id="{95237C88-3CB7-2249-9095-28432A6E9AF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0467955A-1076-FF4A-B111-3650862D9E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FFD18EB9-43FA-704B-BEA9-F61F99F3786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8" name="Rectangle 3">
            <a:extLst>
              <a:ext uri="{FF2B5EF4-FFF2-40B4-BE49-F238E27FC236}">
                <a16:creationId xmlns:a16="http://schemas.microsoft.com/office/drawing/2014/main" id="{14E2D98A-762E-8C41-A529-6CD7A377F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36" y="4121897"/>
            <a:ext cx="11125200" cy="57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3200" i="0" dirty="0">
                <a:solidFill>
                  <a:srgbClr val="C00000"/>
                </a:solidFill>
                <a:latin typeface="+mn-lt"/>
              </a:rPr>
              <a:t>IP routing: 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path to destination determined by destination address alone</a:t>
            </a:r>
            <a:endParaRPr lang="en-US" sz="3200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52" name="Line 82">
            <a:extLst>
              <a:ext uri="{FF2B5EF4-FFF2-40B4-BE49-F238E27FC236}">
                <a16:creationId xmlns:a16="http://schemas.microsoft.com/office/drawing/2014/main" id="{6E1F37DB-D0D7-4946-BBA1-51E294671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7017" y="2433955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5E656F68-12CF-074F-A1FD-89165300B3E1}"/>
              </a:ext>
            </a:extLst>
          </p:cNvPr>
          <p:cNvGrpSpPr/>
          <p:nvPr/>
        </p:nvGrpSpPr>
        <p:grpSpPr>
          <a:xfrm>
            <a:off x="8697359" y="3042907"/>
            <a:ext cx="800044" cy="416858"/>
            <a:chOff x="7493876" y="2774731"/>
            <a:chExt cx="1481958" cy="894622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A0612B1-B625-1E4B-9EA8-C9529F6A0C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5E0173FC-872E-4A45-B19A-7C3A7F03E1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51736B51-F61A-2146-86BF-8037FB44C0E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958EA045-C980-2A46-AEF5-DD26CCFDFF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E486E80B-20C0-2A4D-B130-C2A894DAF5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60C47E56-FC95-A148-B77D-AD55B0659A0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C79CFB88-C2E3-4747-ACF6-3D58A31871B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1" name="TextBox 2">
            <a:extLst>
              <a:ext uri="{FF2B5EF4-FFF2-40B4-BE49-F238E27FC236}">
                <a16:creationId xmlns:a16="http://schemas.microsoft.com/office/drawing/2014/main" id="{1E7E78C4-170B-BF44-9C49-74732B08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967" y="3046129"/>
            <a:ext cx="1760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0" dirty="0">
                <a:solidFill>
                  <a:srgbClr val="000000"/>
                </a:solidFill>
                <a:latin typeface="+mn-lt"/>
                <a:cs typeface="Arial" charset="0"/>
              </a:rPr>
              <a:t>IP/MPLS router</a:t>
            </a:r>
          </a:p>
        </p:txBody>
      </p:sp>
      <p:sp>
        <p:nvSpPr>
          <p:cNvPr id="462" name="Freeform 1">
            <a:extLst>
              <a:ext uri="{FF2B5EF4-FFF2-40B4-BE49-F238E27FC236}">
                <a16:creationId xmlns:a16="http://schemas.microsoft.com/office/drawing/2014/main" id="{2F285AF5-3CFC-8144-A3E3-C606C51723BC}"/>
              </a:ext>
            </a:extLst>
          </p:cNvPr>
          <p:cNvSpPr>
            <a:spLocks/>
          </p:cNvSpPr>
          <p:nvPr/>
        </p:nvSpPr>
        <p:spPr bwMode="auto">
          <a:xfrm>
            <a:off x="2527768" y="1765674"/>
            <a:ext cx="4873812" cy="1623545"/>
          </a:xfrm>
          <a:custGeom>
            <a:avLst/>
            <a:gdLst>
              <a:gd name="T0" fmla="*/ 0 w 4927600"/>
              <a:gd name="T1" fmla="*/ 0 h 1717040"/>
              <a:gd name="T2" fmla="*/ 1219200 w 4927600"/>
              <a:gd name="T3" fmla="*/ 732604 h 1717040"/>
              <a:gd name="T4" fmla="*/ 2092960 w 4927600"/>
              <a:gd name="T5" fmla="*/ 1719581 h 1717040"/>
              <a:gd name="T6" fmla="*/ 4927600 w 4927600"/>
              <a:gd name="T7" fmla="*/ 1719581 h 1717040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2092960 w 4927600"/>
              <a:gd name="connsiteY2" fmla="*/ 1717040 h 1717040"/>
              <a:gd name="connsiteX3" fmla="*/ 4927600 w 4927600"/>
              <a:gd name="connsiteY3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928126 w 4927600"/>
              <a:gd name="connsiteY2" fmla="*/ 829302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1223961 w 4927600"/>
              <a:gd name="connsiteY2" fmla="*/ 708323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1170173 w 4873812"/>
              <a:gd name="connsiteY2" fmla="*/ 614228 h 1622945"/>
              <a:gd name="connsiteX3" fmla="*/ 2039172 w 4873812"/>
              <a:gd name="connsiteY3" fmla="*/ 1622945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1170173 w 4873812"/>
              <a:gd name="connsiteY2" fmla="*/ 614228 h 1622945"/>
              <a:gd name="connsiteX3" fmla="*/ 3370431 w 4873812"/>
              <a:gd name="connsiteY3" fmla="*/ 1542292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2676244 w 4873812"/>
              <a:gd name="connsiteY2" fmla="*/ 627670 h 1622945"/>
              <a:gd name="connsiteX3" fmla="*/ 3370431 w 4873812"/>
              <a:gd name="connsiteY3" fmla="*/ 1542292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2676244 w 4873812"/>
              <a:gd name="connsiteY2" fmla="*/ 627670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6130 w 4873812"/>
              <a:gd name="connsiteY1" fmla="*/ 610540 h 1622945"/>
              <a:gd name="connsiteX2" fmla="*/ 2676244 w 4873812"/>
              <a:gd name="connsiteY2" fmla="*/ 627670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6130 w 4873812"/>
              <a:gd name="connsiteY1" fmla="*/ 610540 h 1622945"/>
              <a:gd name="connsiteX2" fmla="*/ 2689691 w 4873812"/>
              <a:gd name="connsiteY2" fmla="*/ 600785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9593 w 4873812"/>
              <a:gd name="connsiteY1" fmla="*/ 589766 h 1622945"/>
              <a:gd name="connsiteX2" fmla="*/ 2689691 w 4873812"/>
              <a:gd name="connsiteY2" fmla="*/ 600785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812" h="1622945">
                <a:moveTo>
                  <a:pt x="0" y="0"/>
                </a:moveTo>
                <a:lnTo>
                  <a:pt x="859593" y="589766"/>
                </a:lnTo>
                <a:lnTo>
                  <a:pt x="2689691" y="600785"/>
                </a:lnTo>
                <a:lnTo>
                  <a:pt x="3800737" y="1596061"/>
                </a:lnTo>
                <a:lnTo>
                  <a:pt x="4873812" y="1622945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63" name="Freeform 149">
            <a:extLst>
              <a:ext uri="{FF2B5EF4-FFF2-40B4-BE49-F238E27FC236}">
                <a16:creationId xmlns:a16="http://schemas.microsoft.com/office/drawing/2014/main" id="{C96E52B5-7C67-A44C-94AA-D0E48F75F781}"/>
              </a:ext>
            </a:extLst>
          </p:cNvPr>
          <p:cNvSpPr>
            <a:spLocks/>
          </p:cNvSpPr>
          <p:nvPr/>
        </p:nvSpPr>
        <p:spPr bwMode="auto">
          <a:xfrm>
            <a:off x="2482945" y="2448206"/>
            <a:ext cx="4823572" cy="1117319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4877975"/>
              <a:gd name="connsiteY0" fmla="*/ 295262 h 1036320"/>
              <a:gd name="connsiteX1" fmla="*/ 1088295 w 4877975"/>
              <a:gd name="connsiteY1" fmla="*/ 0 h 1036320"/>
              <a:gd name="connsiteX2" fmla="*/ 2043335 w 4877975"/>
              <a:gd name="connsiteY2" fmla="*/ 1036320 h 1036320"/>
              <a:gd name="connsiteX3" fmla="*/ 4877975 w 4877975"/>
              <a:gd name="connsiteY3" fmla="*/ 1036320 h 1036320"/>
              <a:gd name="connsiteX0" fmla="*/ 0 w 4877975"/>
              <a:gd name="connsiteY0" fmla="*/ 375919 h 1116977"/>
              <a:gd name="connsiteX1" fmla="*/ 1034500 w 4877975"/>
              <a:gd name="connsiteY1" fmla="*/ 0 h 1116977"/>
              <a:gd name="connsiteX2" fmla="*/ 2043335 w 4877975"/>
              <a:gd name="connsiteY2" fmla="*/ 1116977 h 1116977"/>
              <a:gd name="connsiteX3" fmla="*/ 4877975 w 4877975"/>
              <a:gd name="connsiteY3" fmla="*/ 1116977 h 1116977"/>
              <a:gd name="connsiteX0" fmla="*/ 0 w 4824180"/>
              <a:gd name="connsiteY0" fmla="*/ 322147 h 1116977"/>
              <a:gd name="connsiteX1" fmla="*/ 980705 w 4824180"/>
              <a:gd name="connsiteY1" fmla="*/ 0 h 1116977"/>
              <a:gd name="connsiteX2" fmla="*/ 1989540 w 4824180"/>
              <a:gd name="connsiteY2" fmla="*/ 1116977 h 1116977"/>
              <a:gd name="connsiteX3" fmla="*/ 4824180 w 4824180"/>
              <a:gd name="connsiteY3" fmla="*/ 1116977 h 111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180" h="1116977">
                <a:moveTo>
                  <a:pt x="0" y="322147"/>
                </a:moveTo>
                <a:lnTo>
                  <a:pt x="980705" y="0"/>
                </a:lnTo>
                <a:lnTo>
                  <a:pt x="1989540" y="1116977"/>
                </a:lnTo>
                <a:lnTo>
                  <a:pt x="4824180" y="1116977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EB029A7E-44C0-F242-A5A1-3FC07CDBB65E}"/>
              </a:ext>
            </a:extLst>
          </p:cNvPr>
          <p:cNvGrpSpPr/>
          <p:nvPr/>
        </p:nvGrpSpPr>
        <p:grpSpPr>
          <a:xfrm>
            <a:off x="3568700" y="1399148"/>
            <a:ext cx="7067923" cy="1745690"/>
            <a:chOff x="3568700" y="1399148"/>
            <a:chExt cx="7067923" cy="1745690"/>
          </a:xfrm>
        </p:grpSpPr>
        <p:cxnSp>
          <p:nvCxnSpPr>
            <p:cNvPr id="464" name="Straight Connector 5">
              <a:extLst>
                <a:ext uri="{FF2B5EF4-FFF2-40B4-BE49-F238E27FC236}">
                  <a16:creationId xmlns:a16="http://schemas.microsoft.com/office/drawing/2014/main" id="{4A6BF5BF-16DA-5442-8B76-4B6D04C8BC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99006" y="1726547"/>
              <a:ext cx="323196" cy="397000"/>
            </a:xfrm>
            <a:prstGeom prst="line">
              <a:avLst/>
            </a:prstGeom>
            <a:noFill/>
            <a:ln w="1587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65" name="TextBox 6">
              <a:extLst>
                <a:ext uri="{FF2B5EF4-FFF2-40B4-BE49-F238E27FC236}">
                  <a16:creationId xmlns:a16="http://schemas.microsoft.com/office/drawing/2014/main" id="{5A85EE23-0DCC-ED46-BE8D-9C679D1AE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6802" y="1399148"/>
              <a:ext cx="633982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2000" i="0" dirty="0">
                  <a:solidFill>
                    <a:srgbClr val="000000"/>
                  </a:solidFill>
                  <a:latin typeface="+mn-lt"/>
                  <a:cs typeface="Arial" charset="0"/>
                </a:rPr>
                <a:t>IP/MPLS entry router (R4)  can use </a:t>
              </a:r>
              <a:r>
                <a:rPr lang="en-US" sz="2000" dirty="0">
                  <a:solidFill>
                    <a:srgbClr val="000000"/>
                  </a:solidFill>
                  <a:latin typeface="+mn-lt"/>
                  <a:cs typeface="Arial" charset="0"/>
                </a:rPr>
                <a:t>different</a:t>
              </a:r>
              <a:r>
                <a:rPr lang="en-US" sz="2000" i="0" dirty="0">
                  <a:solidFill>
                    <a:srgbClr val="000000"/>
                  </a:solidFill>
                  <a:latin typeface="+mn-lt"/>
                  <a:cs typeface="Arial" charset="0"/>
                </a:rPr>
                <a:t> MPLS routes to A based, e.g., on IP source address or other fields</a:t>
              </a:r>
            </a:p>
          </p:txBody>
        </p:sp>
        <p:sp>
          <p:nvSpPr>
            <p:cNvPr id="466" name="Oval 3">
              <a:extLst>
                <a:ext uri="{FF2B5EF4-FFF2-40B4-BE49-F238E27FC236}">
                  <a16:creationId xmlns:a16="http://schemas.microsoft.com/office/drawing/2014/main" id="{4A124612-BCD5-2B40-AA4F-13E275CE4C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263392">
              <a:off x="3568700" y="2000250"/>
              <a:ext cx="161925" cy="1144588"/>
            </a:xfrm>
            <a:prstGeom prst="ellipse">
              <a:avLst/>
            </a:prstGeom>
            <a:noFill/>
            <a:ln w="158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68" name="Rectangle 3">
            <a:extLst>
              <a:ext uri="{FF2B5EF4-FFF2-40B4-BE49-F238E27FC236}">
                <a16:creationId xmlns:a16="http://schemas.microsoft.com/office/drawing/2014/main" id="{865EA7EE-95F3-5A4E-BB84-123A34384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51" y="4701896"/>
            <a:ext cx="10892772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i="0" dirty="0">
                <a:solidFill>
                  <a:srgbClr val="C00000"/>
                </a:solidFill>
                <a:latin typeface="+mn-lt"/>
              </a:rPr>
              <a:t>MPLS routing: 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path to destination can be based on source 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and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 destination address</a:t>
            </a:r>
          </a:p>
          <a:p>
            <a:pPr marL="693738" lvl="1" indent="-2936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latin typeface="+mn-lt"/>
              </a:rPr>
              <a:t>flavor of generalized forwarding</a:t>
            </a:r>
            <a:r>
              <a:rPr lang="en-US" i="0" dirty="0">
                <a:solidFill>
                  <a:srgbClr val="000000"/>
                </a:solidFill>
                <a:latin typeface="+mn-lt"/>
              </a:rPr>
              <a:t> (MPLS 10 years earlier)</a:t>
            </a:r>
          </a:p>
          <a:p>
            <a:pPr marL="681038" lvl="1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fast reroute: </a:t>
            </a:r>
            <a:r>
              <a:rPr lang="en-US" sz="2800" i="0" dirty="0">
                <a:solidFill>
                  <a:srgbClr val="000000"/>
                </a:solidFill>
                <a:latin typeface="+mn-lt"/>
              </a:rPr>
              <a:t>precompute backup routes in case of link failure</a:t>
            </a:r>
          </a:p>
        </p:txBody>
      </p:sp>
      <p:sp>
        <p:nvSpPr>
          <p:cNvPr id="469" name="Text Box 83">
            <a:extLst>
              <a:ext uri="{FF2B5EF4-FFF2-40B4-BE49-F238E27FC236}">
                <a16:creationId xmlns:a16="http://schemas.microsoft.com/office/drawing/2014/main" id="{82575C60-3D09-694E-94EF-1FD71702E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759" y="3650037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7968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 animBg="1"/>
      <p:bldP spid="4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MPLS signaling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CA66BB57-919B-4648-81E0-16D9853CD4F6}"/>
              </a:ext>
            </a:extLst>
          </p:cNvPr>
          <p:cNvSpPr txBox="1">
            <a:spLocks noChangeArrowheads="1"/>
          </p:cNvSpPr>
          <p:nvPr/>
        </p:nvSpPr>
        <p:spPr>
          <a:xfrm>
            <a:off x="806263" y="1486367"/>
            <a:ext cx="11188513" cy="214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200" dirty="0"/>
              <a:t>modify OSPF, IS-IS link-state flooding protocols to carry info used by MPLS routing: </a:t>
            </a:r>
          </a:p>
          <a:p>
            <a:pPr lvl="1">
              <a:defRPr/>
            </a:pPr>
            <a:r>
              <a:rPr lang="en-US" sz="2800" dirty="0"/>
              <a:t>e.g., link bandwidth, amount of “reserved</a:t>
            </a:r>
            <a:r>
              <a:rPr lang="en-US" altLang="ja-JP" sz="2800" dirty="0"/>
              <a:t>”</a:t>
            </a:r>
            <a:r>
              <a:rPr lang="en-US" sz="2800" dirty="0"/>
              <a:t> link bandwidth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A1C305-E041-4941-9AEA-18805F739D29}"/>
              </a:ext>
            </a:extLst>
          </p:cNvPr>
          <p:cNvGrpSpPr/>
          <p:nvPr/>
        </p:nvGrpSpPr>
        <p:grpSpPr>
          <a:xfrm>
            <a:off x="4502577" y="4805080"/>
            <a:ext cx="800044" cy="416858"/>
            <a:chOff x="7493876" y="2774731"/>
            <a:chExt cx="1481958" cy="894622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08CDBB1-1F38-7F48-836E-B6E5C7B5AA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920A8D-C9F8-C94F-8877-345E775DE4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BF505B8-734D-9F4C-9AB4-3DB0003EA8A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76F7462-849F-A741-B5A8-E6AFFE366DA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CA07A77C-17B7-594C-9C1F-058B512A76F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90AF07F-1AF0-C142-89B7-4A5388DE08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F3627550-6C97-504C-96E0-54B2BC757A3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7AA10F-C17E-734C-BC0B-B5C4F498C1B2}"/>
              </a:ext>
            </a:extLst>
          </p:cNvPr>
          <p:cNvGrpSpPr/>
          <p:nvPr/>
        </p:nvGrpSpPr>
        <p:grpSpPr>
          <a:xfrm>
            <a:off x="5963122" y="4840333"/>
            <a:ext cx="800044" cy="416858"/>
            <a:chOff x="7493876" y="2774731"/>
            <a:chExt cx="1481958" cy="894622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B75F260-AF78-5C42-A36E-ABCC91D5C3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AC8B6D-0B61-2E42-BA0A-CB71C2DC0B7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852113F-BB20-2F49-AEE4-82335B4E4C6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BBF1C45-997B-074C-A138-03EEA0977BF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9753822-EBA0-DC43-B9FE-7E103BC932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C0140E77-EEFD-D344-AF27-6C18825665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3254445-2606-D746-BE94-C18BE6773F4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C78173E-918D-6249-9D45-F67CE76B5FD0}"/>
              </a:ext>
            </a:extLst>
          </p:cNvPr>
          <p:cNvGrpSpPr/>
          <p:nvPr/>
        </p:nvGrpSpPr>
        <p:grpSpPr>
          <a:xfrm>
            <a:off x="5581851" y="5836740"/>
            <a:ext cx="800044" cy="416858"/>
            <a:chOff x="7493876" y="2774731"/>
            <a:chExt cx="1481958" cy="894622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8F48514-17FF-0146-9698-D7C0F038395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09092E3-60B3-164F-A316-277265AC5A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CAA4410-2D6D-6145-8EEF-161FB3D8890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4387B18F-CE78-4C41-9BA8-EB37B082248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1011784E-B450-FD4F-A12B-1F72F4D5B6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A4F0A83E-1750-6446-A304-C184C5BA99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4D3F830-55C7-1540-82D6-9393CC0C79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AF5F4AF-1553-A944-A6F1-DC6C10532BED}"/>
              </a:ext>
            </a:extLst>
          </p:cNvPr>
          <p:cNvGrpSpPr/>
          <p:nvPr/>
        </p:nvGrpSpPr>
        <p:grpSpPr>
          <a:xfrm>
            <a:off x="7413364" y="5851273"/>
            <a:ext cx="800044" cy="416858"/>
            <a:chOff x="7493876" y="2774731"/>
            <a:chExt cx="1481958" cy="894622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C8FC781-18BC-A94D-9D8C-96DF76B6B86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21000">
                  <a:schemeClr val="bg1"/>
                </a:gs>
                <a:gs pos="60000">
                  <a:srgbClr val="CDBDE8"/>
                </a:gs>
                <a:gs pos="100000">
                  <a:srgbClr val="7030A0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928D398-A97E-E140-9DEA-DF30655B7E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6C45F4F-E0FE-0647-8FC1-54A0A966992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FBC13035-4D56-014E-8725-86EA6B5650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7244683D-8614-2943-841E-955790189AD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132EDF5-4B73-814A-BE4A-A69AB9F733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1871928-C93B-B040-B83A-30F3781F82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CDBDE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6" name="Line 76">
            <a:extLst>
              <a:ext uri="{FF2B5EF4-FFF2-40B4-BE49-F238E27FC236}">
                <a16:creationId xmlns:a16="http://schemas.microsoft.com/office/drawing/2014/main" id="{D6A468A9-1FA1-E948-B763-8236176CF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8087" y="4422215"/>
            <a:ext cx="752593" cy="58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7" name="Line 77">
            <a:extLst>
              <a:ext uri="{FF2B5EF4-FFF2-40B4-BE49-F238E27FC236}">
                <a16:creationId xmlns:a16="http://schemas.microsoft.com/office/drawing/2014/main" id="{AFAF3405-DDD8-6F4B-8C54-008F0C7E60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9160" y="5080796"/>
            <a:ext cx="688134" cy="23452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Line 78">
            <a:extLst>
              <a:ext uri="{FF2B5EF4-FFF2-40B4-BE49-F238E27FC236}">
                <a16:creationId xmlns:a16="http://schemas.microsoft.com/office/drawing/2014/main" id="{B7B1F8CE-10DA-0647-B8D3-A5B5B45D91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9716" y="5066403"/>
            <a:ext cx="666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9" name="Line 79">
            <a:extLst>
              <a:ext uri="{FF2B5EF4-FFF2-40B4-BE49-F238E27FC236}">
                <a16:creationId xmlns:a16="http://schemas.microsoft.com/office/drawing/2014/main" id="{F6835931-2CCC-4240-84AF-F91B73BC0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1756" y="5202704"/>
            <a:ext cx="607804" cy="6773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0" name="Line 80">
            <a:extLst>
              <a:ext uri="{FF2B5EF4-FFF2-40B4-BE49-F238E27FC236}">
                <a16:creationId xmlns:a16="http://schemas.microsoft.com/office/drawing/2014/main" id="{7F1DA1E7-52EE-3443-BA1E-BC838B280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0909" y="6087691"/>
            <a:ext cx="1038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81">
            <a:extLst>
              <a:ext uri="{FF2B5EF4-FFF2-40B4-BE49-F238E27FC236}">
                <a16:creationId xmlns:a16="http://schemas.microsoft.com/office/drawing/2014/main" id="{1B1F013C-DE45-9B4D-B181-0F65365EC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6659" y="5201023"/>
            <a:ext cx="838200" cy="714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2" name="Line 82">
            <a:extLst>
              <a:ext uri="{FF2B5EF4-FFF2-40B4-BE49-F238E27FC236}">
                <a16:creationId xmlns:a16="http://schemas.microsoft.com/office/drawing/2014/main" id="{F3A7F028-1974-094A-8DA1-14CC0849B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8230" y="6105898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Text Box 84">
            <a:extLst>
              <a:ext uri="{FF2B5EF4-FFF2-40B4-BE49-F238E27FC236}">
                <a16:creationId xmlns:a16="http://schemas.microsoft.com/office/drawing/2014/main" id="{DEE8F196-B8BB-DD4F-8012-8492EBF98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546" y="6283698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R2</a:t>
            </a:r>
          </a:p>
        </p:txBody>
      </p:sp>
      <p:sp>
        <p:nvSpPr>
          <p:cNvPr id="134" name="Text Box 85">
            <a:extLst>
              <a:ext uri="{FF2B5EF4-FFF2-40B4-BE49-F238E27FC236}">
                <a16:creationId xmlns:a16="http://schemas.microsoft.com/office/drawing/2014/main" id="{31615C8B-D883-714C-87DC-85E50194A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169" y="4890614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135" name="Text Box 86">
            <a:extLst>
              <a:ext uri="{FF2B5EF4-FFF2-40B4-BE49-F238E27FC236}">
                <a16:creationId xmlns:a16="http://schemas.microsoft.com/office/drawing/2014/main" id="{03A6AE07-F4FE-DD42-8326-7B9D7F6EE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2309" y="5281986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R3</a:t>
            </a:r>
          </a:p>
        </p:txBody>
      </p:sp>
      <p:sp>
        <p:nvSpPr>
          <p:cNvPr id="136" name="Text Box 102">
            <a:extLst>
              <a:ext uri="{FF2B5EF4-FFF2-40B4-BE49-F238E27FC236}">
                <a16:creationId xmlns:a16="http://schemas.microsoft.com/office/drawing/2014/main" id="{0C5BFEFF-00A9-3845-ACA4-891E64194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721" y="5518523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R5</a:t>
            </a:r>
          </a:p>
        </p:txBody>
      </p:sp>
      <p:sp>
        <p:nvSpPr>
          <p:cNvPr id="137" name="Text Box 108">
            <a:extLst>
              <a:ext uri="{FF2B5EF4-FFF2-40B4-BE49-F238E27FC236}">
                <a16:creationId xmlns:a16="http://schemas.microsoft.com/office/drawing/2014/main" id="{1E0D3342-505B-C24E-BFDA-D04CF12FD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121" y="5923336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138" name="Text Box 109">
            <a:extLst>
              <a:ext uri="{FF2B5EF4-FFF2-40B4-BE49-F238E27FC236}">
                <a16:creationId xmlns:a16="http://schemas.microsoft.com/office/drawing/2014/main" id="{BE388218-BE5D-3841-91C3-13261572A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209" y="4569198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R6</a:t>
            </a:r>
          </a:p>
        </p:txBody>
      </p:sp>
      <p:sp>
        <p:nvSpPr>
          <p:cNvPr id="139" name="Text Box 87">
            <a:extLst>
              <a:ext uri="{FF2B5EF4-FFF2-40B4-BE49-F238E27FC236}">
                <a16:creationId xmlns:a16="http://schemas.microsoft.com/office/drawing/2014/main" id="{CBFE94AF-097D-1F48-BA05-00CBBC2C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8609" y="5220073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R4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0AF1C5B-2CAB-D34C-8F67-49DE4EA6E0F8}"/>
              </a:ext>
            </a:extLst>
          </p:cNvPr>
          <p:cNvGrpSpPr/>
          <p:nvPr/>
        </p:nvGrpSpPr>
        <p:grpSpPr>
          <a:xfrm>
            <a:off x="2992024" y="4208928"/>
            <a:ext cx="800044" cy="416858"/>
            <a:chOff x="7493876" y="2774731"/>
            <a:chExt cx="1481958" cy="894622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577B434-BA2B-5048-8303-668D8541C9D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E0E3127-FBD5-784D-9460-752548DA908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00F7552-9938-BD43-B367-F1078D4050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02F5AF1-E782-0E45-8255-F70F36E7C6D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DB91231-7CD0-2F41-84FA-5DCDF20879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0DA28C2-3453-6143-9478-48BBC945F5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88CC48C-0664-C249-B122-BB1AFA82AAA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410FA06-D796-E449-BA59-1CCF08938547}"/>
              </a:ext>
            </a:extLst>
          </p:cNvPr>
          <p:cNvGrpSpPr/>
          <p:nvPr/>
        </p:nvGrpSpPr>
        <p:grpSpPr>
          <a:xfrm>
            <a:off x="3036847" y="5060575"/>
            <a:ext cx="800044" cy="416858"/>
            <a:chOff x="7493876" y="2774731"/>
            <a:chExt cx="1481958" cy="894622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E7AA12C-5FCC-A742-B80B-8182EE49EB2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974557B-9511-4D4E-A016-326011BD62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12772EE-5934-E346-93A7-485179A2F8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7F07BF85-DCEC-CE40-8D93-74D61E5183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CEF72A1-3B9B-E545-91B8-0552AC3890D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1973C5F-893B-0C47-A068-F2921F6F7A0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993966AB-94A3-3F47-AC6D-9DE515C29D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6" name="Line 82">
            <a:extLst>
              <a:ext uri="{FF2B5EF4-FFF2-40B4-BE49-F238E27FC236}">
                <a16:creationId xmlns:a16="http://schemas.microsoft.com/office/drawing/2014/main" id="{4D68AB6F-BD41-6240-8717-7BBD819CBD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5510" y="5069578"/>
            <a:ext cx="701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5374C71-840A-7347-9DA0-1DD69BD53A1A}"/>
              </a:ext>
            </a:extLst>
          </p:cNvPr>
          <p:cNvGrpSpPr>
            <a:grpSpLocks/>
          </p:cNvGrpSpPr>
          <p:nvPr/>
        </p:nvGrpSpPr>
        <p:grpSpPr bwMode="auto">
          <a:xfrm>
            <a:off x="4254499" y="4756992"/>
            <a:ext cx="3109913" cy="1607891"/>
            <a:chOff x="2882348" y="4542181"/>
            <a:chExt cx="3109821" cy="1607226"/>
          </a:xfrm>
        </p:grpSpPr>
        <p:sp>
          <p:nvSpPr>
            <p:cNvPr id="160" name="Right Arrow 93183">
              <a:extLst>
                <a:ext uri="{FF2B5EF4-FFF2-40B4-BE49-F238E27FC236}">
                  <a16:creationId xmlns:a16="http://schemas.microsoft.com/office/drawing/2014/main" id="{7F2DEA98-57F4-4F41-BA41-B470DA9A18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76263" y="4542181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ight Arrow 112">
              <a:extLst>
                <a:ext uri="{FF2B5EF4-FFF2-40B4-BE49-F238E27FC236}">
                  <a16:creationId xmlns:a16="http://schemas.microsoft.com/office/drawing/2014/main" id="{C3AD32EA-5BFF-F749-B511-E312AE1D7B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936672" flipV="1">
              <a:off x="3501914" y="5294505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2" name="Right Arrow 113">
              <a:extLst>
                <a:ext uri="{FF2B5EF4-FFF2-40B4-BE49-F238E27FC236}">
                  <a16:creationId xmlns:a16="http://schemas.microsoft.com/office/drawing/2014/main" id="{30640B9E-D2BC-CE49-AFB6-6355D36BD2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901416" flipV="1">
              <a:off x="3896874" y="5246831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TextBox 93184">
              <a:extLst>
                <a:ext uri="{FF2B5EF4-FFF2-40B4-BE49-F238E27FC236}">
                  <a16:creationId xmlns:a16="http://schemas.microsoft.com/office/drawing/2014/main" id="{3ECEB854-808D-D340-B457-1BC298B8C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348" y="5396948"/>
              <a:ext cx="1081931" cy="75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sz="1800" i="0" dirty="0">
                  <a:solidFill>
                    <a:srgbClr val="0070C0"/>
                  </a:solidFill>
                  <a:latin typeface="+mn-lt"/>
                  <a:cs typeface="Arial" charset="0"/>
                </a:rPr>
                <a:t>modified </a:t>
              </a:r>
            </a:p>
            <a:p>
              <a:pPr>
                <a:lnSpc>
                  <a:spcPts val="1700"/>
                </a:lnSpc>
              </a:pPr>
              <a:r>
                <a:rPr lang="en-US" sz="1800" i="0" dirty="0">
                  <a:solidFill>
                    <a:srgbClr val="0070C0"/>
                  </a:solidFill>
                  <a:latin typeface="+mn-lt"/>
                  <a:cs typeface="Arial" charset="0"/>
                </a:rPr>
                <a:t>link state </a:t>
              </a:r>
            </a:p>
            <a:p>
              <a:pPr>
                <a:lnSpc>
                  <a:spcPts val="1700"/>
                </a:lnSpc>
              </a:pPr>
              <a:r>
                <a:rPr lang="en-US" sz="1800" i="0" dirty="0">
                  <a:solidFill>
                    <a:srgbClr val="0070C0"/>
                  </a:solidFill>
                  <a:latin typeface="+mn-lt"/>
                  <a:cs typeface="Arial" charset="0"/>
                </a:rPr>
                <a:t>flooding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73F7A7B-1583-A64A-9DC1-C6B97EB31313}"/>
              </a:ext>
            </a:extLst>
          </p:cNvPr>
          <p:cNvGrpSpPr>
            <a:grpSpLocks/>
          </p:cNvGrpSpPr>
          <p:nvPr/>
        </p:nvGrpSpPr>
        <p:grpSpPr bwMode="auto">
          <a:xfrm>
            <a:off x="5243596" y="4483662"/>
            <a:ext cx="2182726" cy="1516342"/>
            <a:chOff x="6863432" y="3135344"/>
            <a:chExt cx="2183363" cy="1516976"/>
          </a:xfrm>
        </p:grpSpPr>
        <p:sp>
          <p:nvSpPr>
            <p:cNvPr id="165" name="Right Arrow 119">
              <a:extLst>
                <a:ext uri="{FF2B5EF4-FFF2-40B4-BE49-F238E27FC236}">
                  <a16:creationId xmlns:a16="http://schemas.microsoft.com/office/drawing/2014/main" id="{1C5EDD2A-5B5F-0A4D-8668-74F541146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0889" y="3432312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6" name="Right Arrow 120">
              <a:extLst>
                <a:ext uri="{FF2B5EF4-FFF2-40B4-BE49-F238E27FC236}">
                  <a16:creationId xmlns:a16="http://schemas.microsoft.com/office/drawing/2014/main" id="{C3ACBA8F-A6DE-4F48-A7D7-196C58D55A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111092" flipV="1">
              <a:off x="6556540" y="4184636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7" name="Right Arrow 121">
              <a:extLst>
                <a:ext uri="{FF2B5EF4-FFF2-40B4-BE49-F238E27FC236}">
                  <a16:creationId xmlns:a16="http://schemas.microsoft.com/office/drawing/2014/main" id="{602E9C23-C75C-6C49-850B-658E74D8DB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798" flipV="1">
              <a:off x="6951500" y="4136962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Box 122">
              <a:extLst>
                <a:ext uri="{FF2B5EF4-FFF2-40B4-BE49-F238E27FC236}">
                  <a16:creationId xmlns:a16="http://schemas.microsoft.com/office/drawing/2014/main" id="{77E44874-A122-AA44-A46F-6C9B2F567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3432" y="3135344"/>
              <a:ext cx="949319" cy="31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sz="1800" i="0" dirty="0">
                  <a:solidFill>
                    <a:srgbClr val="C00000"/>
                  </a:solidFill>
                  <a:latin typeface="+mn-lt"/>
                  <a:cs typeface="Arial" charset="0"/>
                </a:rPr>
                <a:t>RSVP-TE</a:t>
              </a:r>
            </a:p>
          </p:txBody>
        </p:sp>
      </p:grpSp>
      <p:sp>
        <p:nvSpPr>
          <p:cNvPr id="169" name="Rectangle 3">
            <a:extLst>
              <a:ext uri="{FF2B5EF4-FFF2-40B4-BE49-F238E27FC236}">
                <a16:creationId xmlns:a16="http://schemas.microsoft.com/office/drawing/2014/main" id="{60B103AD-1C48-BC42-A29F-B371A495B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646" y="2941171"/>
            <a:ext cx="10947213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3200" i="0" dirty="0">
                <a:solidFill>
                  <a:srgbClr val="000000"/>
                </a:solidFill>
                <a:latin typeface="+mn-lt"/>
                <a:cs typeface="+mn-cs"/>
              </a:rPr>
              <a:t>entry MPLS router uses RSVP-TE signaling protocol to set up MPLS forwarding at downstream routers</a:t>
            </a:r>
          </a:p>
        </p:txBody>
      </p:sp>
      <p:sp>
        <p:nvSpPr>
          <p:cNvPr id="170" name="Text Box 83">
            <a:extLst>
              <a:ext uri="{FF2B5EF4-FFF2-40B4-BE49-F238E27FC236}">
                <a16:creationId xmlns:a16="http://schemas.microsoft.com/office/drawing/2014/main" id="{E7E31D70-BCFD-0C44-8E54-DC49147B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253" y="6298126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41825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MPLS forwarding tables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EB9AE-4B4B-4346-962C-323D97558A86}"/>
              </a:ext>
            </a:extLst>
          </p:cNvPr>
          <p:cNvGrpSpPr/>
          <p:nvPr/>
        </p:nvGrpSpPr>
        <p:grpSpPr>
          <a:xfrm>
            <a:off x="6348319" y="4936097"/>
            <a:ext cx="2661899" cy="1319944"/>
            <a:chOff x="6348319" y="4936097"/>
            <a:chExt cx="2661899" cy="1319944"/>
          </a:xfrm>
        </p:grpSpPr>
        <p:sp>
          <p:nvSpPr>
            <p:cNvPr id="219" name="Freeform 3">
              <a:extLst>
                <a:ext uri="{FF2B5EF4-FFF2-40B4-BE49-F238E27FC236}">
                  <a16:creationId xmlns:a16="http://schemas.microsoft.com/office/drawing/2014/main" id="{C2B16262-E527-A34C-BA93-364FB40B7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19" y="4936097"/>
              <a:ext cx="2447925" cy="577850"/>
            </a:xfrm>
            <a:custGeom>
              <a:avLst/>
              <a:gdLst>
                <a:gd name="T0" fmla="*/ 2147483647 w 1542"/>
                <a:gd name="T1" fmla="*/ 2147483647 h 364"/>
                <a:gd name="T2" fmla="*/ 0 w 1542"/>
                <a:gd name="T3" fmla="*/ 2147483647 h 364"/>
                <a:gd name="T4" fmla="*/ 2147483647 w 1542"/>
                <a:gd name="T5" fmla="*/ 2147483647 h 364"/>
                <a:gd name="T6" fmla="*/ 2147483647 w 1542"/>
                <a:gd name="T7" fmla="*/ 0 h 364"/>
                <a:gd name="T8" fmla="*/ 2147483647 w 1542"/>
                <a:gd name="T9" fmla="*/ 2147483647 h 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2" h="364">
                  <a:moveTo>
                    <a:pt x="839" y="8"/>
                  </a:moveTo>
                  <a:lnTo>
                    <a:pt x="0" y="364"/>
                  </a:lnTo>
                  <a:lnTo>
                    <a:pt x="1542" y="364"/>
                  </a:lnTo>
                  <a:lnTo>
                    <a:pt x="1127" y="0"/>
                  </a:lnTo>
                  <a:lnTo>
                    <a:pt x="839" y="8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21" name="Group 110">
              <a:extLst>
                <a:ext uri="{FF2B5EF4-FFF2-40B4-BE49-F238E27FC236}">
                  <a16:creationId xmlns:a16="http://schemas.microsoft.com/office/drawing/2014/main" id="{A9B6F810-1DA8-CD4B-9B9A-8E3E61B5AD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68" y="5333703"/>
              <a:ext cx="2546350" cy="922338"/>
              <a:chOff x="679" y="3270"/>
              <a:chExt cx="1604" cy="581"/>
            </a:xfrm>
          </p:grpSpPr>
          <p:sp>
            <p:nvSpPr>
              <p:cNvPr id="222" name="Rectangle 111">
                <a:extLst>
                  <a:ext uri="{FF2B5EF4-FFF2-40B4-BE49-F238E27FC236}">
                    <a16:creationId xmlns:a16="http://schemas.microsoft.com/office/drawing/2014/main" id="{080EFBD4-EA9F-4B4C-BB14-48AF92D48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" y="3296"/>
                <a:ext cx="1533" cy="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23" name="Text Box 112">
                <a:extLst>
                  <a:ext uri="{FF2B5EF4-FFF2-40B4-BE49-F238E27FC236}">
                    <a16:creationId xmlns:a16="http://schemas.microsoft.com/office/drawing/2014/main" id="{B9BCEF9A-45F9-8A4A-8E6C-199529FE5A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" y="3270"/>
                <a:ext cx="16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in         out                 out</a:t>
                </a:r>
              </a:p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label     label   dest    interface</a:t>
                </a:r>
              </a:p>
            </p:txBody>
          </p:sp>
          <p:sp>
            <p:nvSpPr>
              <p:cNvPr id="224" name="Line 113">
                <a:extLst>
                  <a:ext uri="{FF2B5EF4-FFF2-40B4-BE49-F238E27FC236}">
                    <a16:creationId xmlns:a16="http://schemas.microsoft.com/office/drawing/2014/main" id="{71BE2D74-DC26-1442-AFB5-AAD87B9FC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" y="3584"/>
                <a:ext cx="15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25" name="Text Box 114">
                <a:extLst>
                  <a:ext uri="{FF2B5EF4-FFF2-40B4-BE49-F238E27FC236}">
                    <a16:creationId xmlns:a16="http://schemas.microsoft.com/office/drawing/2014/main" id="{68E1F84E-9C74-1243-B51D-F4CD28DACE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" y="3588"/>
                <a:ext cx="15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6        -      A       0</a:t>
                </a:r>
              </a:p>
            </p:txBody>
          </p:sp>
          <p:sp>
            <p:nvSpPr>
              <p:cNvPr id="226" name="Line 115">
                <a:extLst>
                  <a:ext uri="{FF2B5EF4-FFF2-40B4-BE49-F238E27FC236}">
                    <a16:creationId xmlns:a16="http://schemas.microsoft.com/office/drawing/2014/main" id="{93DCE101-756F-124D-98B0-9767B4E41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" y="3303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27" name="Line 116">
                <a:extLst>
                  <a:ext uri="{FF2B5EF4-FFF2-40B4-BE49-F238E27FC236}">
                    <a16:creationId xmlns:a16="http://schemas.microsoft.com/office/drawing/2014/main" id="{EDD0C2CA-3B5E-1A43-88D5-257D16A4B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6" y="3306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28" name="Line 117">
                <a:extLst>
                  <a:ext uri="{FF2B5EF4-FFF2-40B4-BE49-F238E27FC236}">
                    <a16:creationId xmlns:a16="http://schemas.microsoft.com/office/drawing/2014/main" id="{46B29124-E64A-AB42-AB69-F312BBD42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9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F890F5-B889-5B4F-8AC2-1385934F9348}"/>
              </a:ext>
            </a:extLst>
          </p:cNvPr>
          <p:cNvGrpSpPr/>
          <p:nvPr/>
        </p:nvGrpSpPr>
        <p:grpSpPr>
          <a:xfrm>
            <a:off x="6341409" y="1863350"/>
            <a:ext cx="2622550" cy="1714500"/>
            <a:chOff x="6341409" y="1863350"/>
            <a:chExt cx="2622550" cy="1714500"/>
          </a:xfrm>
        </p:grpSpPr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6ABEC6E8-4445-0547-B162-E6AFDDE53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09" y="3066675"/>
              <a:ext cx="2589213" cy="511175"/>
            </a:xfrm>
            <a:custGeom>
              <a:avLst/>
              <a:gdLst>
                <a:gd name="T0" fmla="*/ 2147483647 w 1631"/>
                <a:gd name="T1" fmla="*/ 2147483647 h 322"/>
                <a:gd name="T2" fmla="*/ 2147483647 w 1631"/>
                <a:gd name="T3" fmla="*/ 0 h 322"/>
                <a:gd name="T4" fmla="*/ 2147483647 w 1631"/>
                <a:gd name="T5" fmla="*/ 0 h 322"/>
                <a:gd name="T6" fmla="*/ 0 w 1631"/>
                <a:gd name="T7" fmla="*/ 2147483647 h 322"/>
                <a:gd name="T8" fmla="*/ 2147483647 w 1631"/>
                <a:gd name="T9" fmla="*/ 2147483647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1" h="322">
                  <a:moveTo>
                    <a:pt x="123" y="322"/>
                  </a:moveTo>
                  <a:lnTo>
                    <a:pt x="1631" y="0"/>
                  </a:lnTo>
                  <a:lnTo>
                    <a:pt x="89" y="0"/>
                  </a:lnTo>
                  <a:lnTo>
                    <a:pt x="0" y="300"/>
                  </a:lnTo>
                  <a:lnTo>
                    <a:pt x="123" y="322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96969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29" name="Group 118">
              <a:extLst>
                <a:ext uri="{FF2B5EF4-FFF2-40B4-BE49-F238E27FC236}">
                  <a16:creationId xmlns:a16="http://schemas.microsoft.com/office/drawing/2014/main" id="{E7D28835-7AC3-3F4C-BDBC-E1A91D2C2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609" y="1863350"/>
              <a:ext cx="2546350" cy="1239838"/>
              <a:chOff x="3494" y="291"/>
              <a:chExt cx="1604" cy="781"/>
            </a:xfrm>
          </p:grpSpPr>
          <p:sp>
            <p:nvSpPr>
              <p:cNvPr id="230" name="Rectangle 119">
                <a:extLst>
                  <a:ext uri="{FF2B5EF4-FFF2-40B4-BE49-F238E27FC236}">
                    <a16:creationId xmlns:a16="http://schemas.microsoft.com/office/drawing/2014/main" id="{4BA74B4D-4F28-6844-BD61-1913BA4B4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317"/>
                <a:ext cx="1533" cy="74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31" name="Text Box 120">
                <a:extLst>
                  <a:ext uri="{FF2B5EF4-FFF2-40B4-BE49-F238E27FC236}">
                    <a16:creationId xmlns:a16="http://schemas.microsoft.com/office/drawing/2014/main" id="{CA6C1CFC-6CB9-E24A-BCFF-E161A0DB77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4" y="291"/>
                <a:ext cx="16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in         out                 out</a:t>
                </a:r>
              </a:p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label     label   dest    interface</a:t>
                </a:r>
              </a:p>
            </p:txBody>
          </p:sp>
          <p:sp>
            <p:nvSpPr>
              <p:cNvPr id="232" name="Line 121">
                <a:extLst>
                  <a:ext uri="{FF2B5EF4-FFF2-40B4-BE49-F238E27FC236}">
                    <a16:creationId xmlns:a16="http://schemas.microsoft.com/office/drawing/2014/main" id="{949DE82B-28E9-3B4D-AA3C-D4D602982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4" y="605"/>
                <a:ext cx="15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33" name="Text Box 122">
                <a:extLst>
                  <a:ext uri="{FF2B5EF4-FFF2-40B4-BE49-F238E27FC236}">
                    <a16:creationId xmlns:a16="http://schemas.microsoft.com/office/drawing/2014/main" id="{6E2E79A9-DCDF-164A-8A0A-96A386C29A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5" y="609"/>
                <a:ext cx="15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10      6      A       1</a:t>
                </a:r>
              </a:p>
            </p:txBody>
          </p:sp>
          <p:sp>
            <p:nvSpPr>
              <p:cNvPr id="234" name="Line 123">
                <a:extLst>
                  <a:ext uri="{FF2B5EF4-FFF2-40B4-BE49-F238E27FC236}">
                    <a16:creationId xmlns:a16="http://schemas.microsoft.com/office/drawing/2014/main" id="{433E5963-7CBD-2F44-B2F7-4AACF9D47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324"/>
                <a:ext cx="1" cy="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35" name="Text Box 124">
                <a:extLst>
                  <a:ext uri="{FF2B5EF4-FFF2-40B4-BE49-F238E27FC236}">
                    <a16:creationId xmlns:a16="http://schemas.microsoft.com/office/drawing/2014/main" id="{5BF662DE-4BB8-B84F-B980-9F77A2063C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0" y="830"/>
                <a:ext cx="15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12      9      D       0</a:t>
                </a:r>
              </a:p>
            </p:txBody>
          </p:sp>
          <p:sp>
            <p:nvSpPr>
              <p:cNvPr id="236" name="Line 125">
                <a:extLst>
                  <a:ext uri="{FF2B5EF4-FFF2-40B4-BE49-F238E27FC236}">
                    <a16:creationId xmlns:a16="http://schemas.microsoft.com/office/drawing/2014/main" id="{5F740908-A1B6-A04A-96B2-3720B6234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5" y="335"/>
                <a:ext cx="1" cy="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37" name="Line 126">
                <a:extLst>
                  <a:ext uri="{FF2B5EF4-FFF2-40B4-BE49-F238E27FC236}">
                    <a16:creationId xmlns:a16="http://schemas.microsoft.com/office/drawing/2014/main" id="{54E39628-0ECF-F043-851F-1E1E3EFA7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3" y="329"/>
                <a:ext cx="1" cy="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310F5B-3DD5-7448-B7B8-CE790FE726DF}"/>
              </a:ext>
            </a:extLst>
          </p:cNvPr>
          <p:cNvGrpSpPr/>
          <p:nvPr/>
        </p:nvGrpSpPr>
        <p:grpSpPr>
          <a:xfrm>
            <a:off x="3571782" y="4888472"/>
            <a:ext cx="2546350" cy="1304925"/>
            <a:chOff x="3571782" y="4888472"/>
            <a:chExt cx="2546350" cy="1304925"/>
          </a:xfrm>
        </p:grpSpPr>
        <p:sp>
          <p:nvSpPr>
            <p:cNvPr id="218" name="Freeform 2">
              <a:extLst>
                <a:ext uri="{FF2B5EF4-FFF2-40B4-BE49-F238E27FC236}">
                  <a16:creationId xmlns:a16="http://schemas.microsoft.com/office/drawing/2014/main" id="{82716ED6-05E4-334B-91EE-B1EC80C9C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882" y="4888472"/>
              <a:ext cx="2462212" cy="419100"/>
            </a:xfrm>
            <a:custGeom>
              <a:avLst/>
              <a:gdLst>
                <a:gd name="T0" fmla="*/ 2147483647 w 1551"/>
                <a:gd name="T1" fmla="*/ 2147483647 h 264"/>
                <a:gd name="T2" fmla="*/ 0 w 1551"/>
                <a:gd name="T3" fmla="*/ 2147483647 h 264"/>
                <a:gd name="T4" fmla="*/ 2147483647 w 1551"/>
                <a:gd name="T5" fmla="*/ 2147483647 h 264"/>
                <a:gd name="T6" fmla="*/ 2147483647 w 1551"/>
                <a:gd name="T7" fmla="*/ 0 h 264"/>
                <a:gd name="T8" fmla="*/ 2147483647 w 1551"/>
                <a:gd name="T9" fmla="*/ 2147483647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1" h="264">
                  <a:moveTo>
                    <a:pt x="1263" y="8"/>
                  </a:moveTo>
                  <a:lnTo>
                    <a:pt x="0" y="264"/>
                  </a:lnTo>
                  <a:lnTo>
                    <a:pt x="1536" y="264"/>
                  </a:lnTo>
                  <a:lnTo>
                    <a:pt x="1551" y="0"/>
                  </a:lnTo>
                  <a:lnTo>
                    <a:pt x="1263" y="8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38" name="Group 137">
              <a:extLst>
                <a:ext uri="{FF2B5EF4-FFF2-40B4-BE49-F238E27FC236}">
                  <a16:creationId xmlns:a16="http://schemas.microsoft.com/office/drawing/2014/main" id="{FEBC6843-606B-4F41-804E-F269AE29E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1782" y="5271059"/>
              <a:ext cx="2546350" cy="922338"/>
              <a:chOff x="679" y="3270"/>
              <a:chExt cx="1604" cy="581"/>
            </a:xfrm>
          </p:grpSpPr>
          <p:sp>
            <p:nvSpPr>
              <p:cNvPr id="239" name="Rectangle 138">
                <a:extLst>
                  <a:ext uri="{FF2B5EF4-FFF2-40B4-BE49-F238E27FC236}">
                    <a16:creationId xmlns:a16="http://schemas.microsoft.com/office/drawing/2014/main" id="{4CCB2E59-9D3C-1A46-8804-DE9784E82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" y="3296"/>
                <a:ext cx="1533" cy="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40" name="Text Box 139">
                <a:extLst>
                  <a:ext uri="{FF2B5EF4-FFF2-40B4-BE49-F238E27FC236}">
                    <a16:creationId xmlns:a16="http://schemas.microsoft.com/office/drawing/2014/main" id="{6251E42A-AB5F-484A-AE74-F120DFC9EC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" y="3270"/>
                <a:ext cx="160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in         out                 out</a:t>
                </a:r>
              </a:p>
              <a:p>
                <a:pPr eaLnBrk="1" hangingPunct="1">
                  <a:defRPr/>
                </a:pPr>
                <a:r>
                  <a:rPr lang="en-US" sz="14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label     label   dest    interface</a:t>
                </a:r>
              </a:p>
            </p:txBody>
          </p:sp>
          <p:sp>
            <p:nvSpPr>
              <p:cNvPr id="241" name="Line 140">
                <a:extLst>
                  <a:ext uri="{FF2B5EF4-FFF2-40B4-BE49-F238E27FC236}">
                    <a16:creationId xmlns:a16="http://schemas.microsoft.com/office/drawing/2014/main" id="{48550AFD-EB33-B94B-9E47-8276779B1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" y="3584"/>
                <a:ext cx="150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2" name="Text Box 141">
                <a:extLst>
                  <a:ext uri="{FF2B5EF4-FFF2-40B4-BE49-F238E27FC236}">
                    <a16:creationId xmlns:a16="http://schemas.microsoft.com/office/drawing/2014/main" id="{707061C8-ACC2-F14E-B28A-24FC700989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0" y="3588"/>
                <a:ext cx="15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8        6      A       0</a:t>
                </a:r>
              </a:p>
            </p:txBody>
          </p:sp>
          <p:sp>
            <p:nvSpPr>
              <p:cNvPr id="243" name="Line 142">
                <a:extLst>
                  <a:ext uri="{FF2B5EF4-FFF2-40B4-BE49-F238E27FC236}">
                    <a16:creationId xmlns:a16="http://schemas.microsoft.com/office/drawing/2014/main" id="{F6028321-6CA8-0F40-B16A-85C805482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2" y="3303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4" name="Line 143">
                <a:extLst>
                  <a:ext uri="{FF2B5EF4-FFF2-40B4-BE49-F238E27FC236}">
                    <a16:creationId xmlns:a16="http://schemas.microsoft.com/office/drawing/2014/main" id="{89B04793-10A9-AC4C-A7C1-FAB97AEB0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6" y="3306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5" name="Line 144">
                <a:extLst>
                  <a:ext uri="{FF2B5EF4-FFF2-40B4-BE49-F238E27FC236}">
                    <a16:creationId xmlns:a16="http://schemas.microsoft.com/office/drawing/2014/main" id="{1EBBB069-EFA9-9647-88A0-1180B1364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9"/>
                <a:ext cx="1" cy="5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09B71D9-C569-2E4B-A5EB-A57D6D3DA9C2}"/>
              </a:ext>
            </a:extLst>
          </p:cNvPr>
          <p:cNvGrpSpPr/>
          <p:nvPr/>
        </p:nvGrpSpPr>
        <p:grpSpPr>
          <a:xfrm>
            <a:off x="3582334" y="1260100"/>
            <a:ext cx="2546350" cy="2295525"/>
            <a:chOff x="1793875" y="1609725"/>
            <a:chExt cx="2546350" cy="2295525"/>
          </a:xfrm>
        </p:grpSpPr>
        <p:sp>
          <p:nvSpPr>
            <p:cNvPr id="247" name="Freeform 4">
              <a:extLst>
                <a:ext uri="{FF2B5EF4-FFF2-40B4-BE49-F238E27FC236}">
                  <a16:creationId xmlns:a16="http://schemas.microsoft.com/office/drawing/2014/main" id="{C05B965D-1EEA-3345-B7B4-D8BF75473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63" y="3106738"/>
              <a:ext cx="2433637" cy="798512"/>
            </a:xfrm>
            <a:custGeom>
              <a:avLst/>
              <a:gdLst>
                <a:gd name="T0" fmla="*/ 2147483647 w 1533"/>
                <a:gd name="T1" fmla="*/ 2147483647 h 503"/>
                <a:gd name="T2" fmla="*/ 2147483647 w 1533"/>
                <a:gd name="T3" fmla="*/ 0 h 503"/>
                <a:gd name="T4" fmla="*/ 0 w 1533"/>
                <a:gd name="T5" fmla="*/ 0 h 503"/>
                <a:gd name="T6" fmla="*/ 2147483647 w 1533"/>
                <a:gd name="T7" fmla="*/ 2147483647 h 503"/>
                <a:gd name="T8" fmla="*/ 2147483647 w 1533"/>
                <a:gd name="T9" fmla="*/ 2147483647 h 5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3" h="503">
                  <a:moveTo>
                    <a:pt x="808" y="503"/>
                  </a:moveTo>
                  <a:lnTo>
                    <a:pt x="1533" y="0"/>
                  </a:lnTo>
                  <a:lnTo>
                    <a:pt x="0" y="0"/>
                  </a:lnTo>
                  <a:lnTo>
                    <a:pt x="685" y="481"/>
                  </a:lnTo>
                  <a:lnTo>
                    <a:pt x="808" y="503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96969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Rectangle 127">
              <a:extLst>
                <a:ext uri="{FF2B5EF4-FFF2-40B4-BE49-F238E27FC236}">
                  <a16:creationId xmlns:a16="http://schemas.microsoft.com/office/drawing/2014/main" id="{943486B6-3B33-4E4E-9295-604A4D4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8" y="1651000"/>
              <a:ext cx="2433637" cy="1435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49" name="Text Box 128">
              <a:extLst>
                <a:ext uri="{FF2B5EF4-FFF2-40B4-BE49-F238E27FC236}">
                  <a16:creationId xmlns:a16="http://schemas.microsoft.com/office/drawing/2014/main" id="{B2E451E6-B86A-FC47-91D2-C34C4AAF5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75" y="1609725"/>
              <a:ext cx="254635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label     label   dest    interface</a:t>
              </a:r>
            </a:p>
          </p:txBody>
        </p:sp>
        <p:sp>
          <p:nvSpPr>
            <p:cNvPr id="250" name="Line 129">
              <a:extLst>
                <a:ext uri="{FF2B5EF4-FFF2-40B4-BE49-F238E27FC236}">
                  <a16:creationId xmlns:a16="http://schemas.microsoft.com/office/drawing/2014/main" id="{BDA0B7A9-0758-2449-AF68-5E090CC46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375" y="2108200"/>
              <a:ext cx="2392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1" name="Text Box 130">
              <a:extLst>
                <a:ext uri="{FF2B5EF4-FFF2-40B4-BE49-F238E27FC236}">
                  <a16:creationId xmlns:a16="http://schemas.microsoft.com/office/drawing/2014/main" id="{4A0596CB-4D57-3848-9391-C4A8A3859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4838" y="2114550"/>
              <a:ext cx="2381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      10      A       0</a:t>
              </a:r>
            </a:p>
          </p:txBody>
        </p:sp>
        <p:sp>
          <p:nvSpPr>
            <p:cNvPr id="252" name="Line 131">
              <a:extLst>
                <a:ext uri="{FF2B5EF4-FFF2-40B4-BE49-F238E27FC236}">
                  <a16:creationId xmlns:a16="http://schemas.microsoft.com/office/drawing/2014/main" id="{892CE36D-9427-D44E-84AB-7D03304EC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0138" y="1662113"/>
              <a:ext cx="1587" cy="1412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3" name="Text Box 132">
              <a:extLst>
                <a:ext uri="{FF2B5EF4-FFF2-40B4-BE49-F238E27FC236}">
                  <a16:creationId xmlns:a16="http://schemas.microsoft.com/office/drawing/2014/main" id="{C6B2D3D0-129A-E94D-9CC0-9D69A69F8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5313" y="2455863"/>
              <a:ext cx="238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      12      D       0</a:t>
              </a:r>
            </a:p>
          </p:txBody>
        </p:sp>
        <p:sp>
          <p:nvSpPr>
            <p:cNvPr id="254" name="Line 133">
              <a:extLst>
                <a:ext uri="{FF2B5EF4-FFF2-40B4-BE49-F238E27FC236}">
                  <a16:creationId xmlns:a16="http://schemas.microsoft.com/office/drawing/2014/main" id="{D87D0D69-F4A8-E44A-B598-7F5BADA4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8463" y="1658938"/>
              <a:ext cx="1587" cy="142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5" name="Line 134">
              <a:extLst>
                <a:ext uri="{FF2B5EF4-FFF2-40B4-BE49-F238E27FC236}">
                  <a16:creationId xmlns:a16="http://schemas.microsoft.com/office/drawing/2014/main" id="{61167F6E-49DD-2E46-846F-F3F98D828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6788" y="1670050"/>
              <a:ext cx="1587" cy="140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" name="Text Box 146">
              <a:extLst>
                <a:ext uri="{FF2B5EF4-FFF2-40B4-BE49-F238E27FC236}">
                  <a16:creationId xmlns:a16="http://schemas.microsoft.com/office/drawing/2014/main" id="{EB4AFCE0-5EBE-5149-8CA6-F475E5524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850" y="2757488"/>
              <a:ext cx="2381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        8      A      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BD2A27-CA79-3747-AD5F-B3EA164BD0AF}"/>
              </a:ext>
            </a:extLst>
          </p:cNvPr>
          <p:cNvGrpSpPr/>
          <p:nvPr/>
        </p:nvGrpSpPr>
        <p:grpSpPr>
          <a:xfrm>
            <a:off x="3005471" y="2904563"/>
            <a:ext cx="6187647" cy="2441483"/>
            <a:chOff x="2992024" y="3375211"/>
            <a:chExt cx="6187647" cy="244148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A1C305-E041-4941-9AEA-18805F739D29}"/>
                </a:ext>
              </a:extLst>
            </p:cNvPr>
            <p:cNvGrpSpPr/>
            <p:nvPr/>
          </p:nvGrpSpPr>
          <p:grpSpPr>
            <a:xfrm>
              <a:off x="4502577" y="3971363"/>
              <a:ext cx="800044" cy="416858"/>
              <a:chOff x="7493876" y="2774731"/>
              <a:chExt cx="1481958" cy="894622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08CDBB1-1F38-7F48-836E-B6E5C7B5AA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030A0"/>
                  </a:gs>
                  <a:gs pos="21000">
                    <a:schemeClr val="bg1"/>
                  </a:gs>
                  <a:gs pos="60000">
                    <a:srgbClr val="CDBDE8"/>
                  </a:gs>
                  <a:gs pos="100000">
                    <a:srgbClr val="7030A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9920A8D-C9F8-C94F-8877-345E775DE4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BF505B8-734D-9F4C-9AB4-3DB0003EA8A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076F7462-849F-A741-B5A8-E6AFFE366DA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CA07A77C-17B7-594C-9C1F-058B512A76F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790AF07F-1AF0-C142-89B7-4A5388DE08D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F3627550-6C97-504C-96E0-54B2BC757A3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CDBDE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F7AA10F-C17E-734C-BC0B-B5C4F498C1B2}"/>
                </a:ext>
              </a:extLst>
            </p:cNvPr>
            <p:cNvGrpSpPr/>
            <p:nvPr/>
          </p:nvGrpSpPr>
          <p:grpSpPr>
            <a:xfrm>
              <a:off x="5963122" y="4006616"/>
              <a:ext cx="800044" cy="416858"/>
              <a:chOff x="7493876" y="2774731"/>
              <a:chExt cx="1481958" cy="894622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EB75F260-AF78-5C42-A36E-ABCC91D5C37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030A0"/>
                  </a:gs>
                  <a:gs pos="21000">
                    <a:schemeClr val="bg1"/>
                  </a:gs>
                  <a:gs pos="60000">
                    <a:srgbClr val="CDBDE8"/>
                  </a:gs>
                  <a:gs pos="100000">
                    <a:srgbClr val="7030A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7AC8B6D-0B61-2E42-BA0A-CB71C2DC0B7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852113F-BB20-2F49-AEE4-82335B4E4C6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CBBF1C45-997B-074C-A138-03EEA0977BF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E9753822-EBA0-DC43-B9FE-7E103BC932B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C0140E77-EEFD-D344-AF27-6C18825665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83254445-2606-D746-BE94-C18BE6773F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CDBDE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C78173E-918D-6249-9D45-F67CE76B5FD0}"/>
                </a:ext>
              </a:extLst>
            </p:cNvPr>
            <p:cNvGrpSpPr/>
            <p:nvPr/>
          </p:nvGrpSpPr>
          <p:grpSpPr>
            <a:xfrm>
              <a:off x="5581851" y="5003023"/>
              <a:ext cx="800044" cy="416858"/>
              <a:chOff x="7493876" y="2774731"/>
              <a:chExt cx="1481958" cy="894622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8F48514-17FF-0146-9698-D7C0F03839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030A0"/>
                  </a:gs>
                  <a:gs pos="21000">
                    <a:schemeClr val="bg1"/>
                  </a:gs>
                  <a:gs pos="60000">
                    <a:srgbClr val="CDBDE8"/>
                  </a:gs>
                  <a:gs pos="100000">
                    <a:srgbClr val="7030A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09092E3-60B3-164F-A316-277265AC5A7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AA4410-2D6D-6145-8EEF-161FB3D889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4387B18F-CE78-4C41-9BA8-EB37B082248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1011784E-B450-FD4F-A12B-1F72F4D5B6A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A4F0A83E-1750-6446-A304-C184C5BA99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24D3F830-55C7-1540-82D6-9393CC0C79C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CDBDE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AF5F4AF-1553-A944-A6F1-DC6C10532BED}"/>
                </a:ext>
              </a:extLst>
            </p:cNvPr>
            <p:cNvGrpSpPr/>
            <p:nvPr/>
          </p:nvGrpSpPr>
          <p:grpSpPr>
            <a:xfrm>
              <a:off x="7413364" y="5017556"/>
              <a:ext cx="800044" cy="416858"/>
              <a:chOff x="7493876" y="2774731"/>
              <a:chExt cx="1481958" cy="894622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C8FC781-18BC-A94D-9D8C-96DF76B6B86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030A0"/>
                  </a:gs>
                  <a:gs pos="21000">
                    <a:schemeClr val="bg1"/>
                  </a:gs>
                  <a:gs pos="60000">
                    <a:srgbClr val="CDBDE8"/>
                  </a:gs>
                  <a:gs pos="100000">
                    <a:srgbClr val="7030A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928D398-A97E-E140-9DEA-DF30655B7EA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6C45F4F-E0FE-0647-8FC1-54A0A966992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FBC13035-4D56-014E-8725-86EA6B5650A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7244683D-8614-2943-841E-955790189A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3132EDF5-4B73-814A-BE4A-A69AB9F7339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E1871928-C93B-B040-B83A-30F3781F82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CDBDE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26" name="Line 76">
              <a:extLst>
                <a:ext uri="{FF2B5EF4-FFF2-40B4-BE49-F238E27FC236}">
                  <a16:creationId xmlns:a16="http://schemas.microsoft.com/office/drawing/2014/main" id="{D6A468A9-1FA1-E948-B763-8236176CF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8087" y="3588498"/>
              <a:ext cx="752593" cy="580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77">
              <a:extLst>
                <a:ext uri="{FF2B5EF4-FFF2-40B4-BE49-F238E27FC236}">
                  <a16:creationId xmlns:a16="http://schemas.microsoft.com/office/drawing/2014/main" id="{AFAF3405-DDD8-6F4B-8C54-008F0C7E60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9160" y="4247079"/>
              <a:ext cx="688134" cy="234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78">
              <a:extLst>
                <a:ext uri="{FF2B5EF4-FFF2-40B4-BE49-F238E27FC236}">
                  <a16:creationId xmlns:a16="http://schemas.microsoft.com/office/drawing/2014/main" id="{B7B1F8CE-10DA-0647-B8D3-A5B5B45D9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99716" y="4232686"/>
              <a:ext cx="6667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79">
              <a:extLst>
                <a:ext uri="{FF2B5EF4-FFF2-40B4-BE49-F238E27FC236}">
                  <a16:creationId xmlns:a16="http://schemas.microsoft.com/office/drawing/2014/main" id="{F6835931-2CCC-4240-84AF-F91B73BC0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1756" y="4368987"/>
              <a:ext cx="607804" cy="677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80">
              <a:extLst>
                <a:ext uri="{FF2B5EF4-FFF2-40B4-BE49-F238E27FC236}">
                  <a16:creationId xmlns:a16="http://schemas.microsoft.com/office/drawing/2014/main" id="{7F1DA1E7-52EE-3443-BA1E-BC838B280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909" y="5253974"/>
              <a:ext cx="10382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Line 81">
              <a:extLst>
                <a:ext uri="{FF2B5EF4-FFF2-40B4-BE49-F238E27FC236}">
                  <a16:creationId xmlns:a16="http://schemas.microsoft.com/office/drawing/2014/main" id="{1B1F013C-DE45-9B4D-B181-0F65365EC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6659" y="4367306"/>
              <a:ext cx="838200" cy="7143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82">
              <a:extLst>
                <a:ext uri="{FF2B5EF4-FFF2-40B4-BE49-F238E27FC236}">
                  <a16:creationId xmlns:a16="http://schemas.microsoft.com/office/drawing/2014/main" id="{F3A7F028-1974-094A-8DA1-14CC0849B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8230" y="5272181"/>
              <a:ext cx="701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Text Box 84">
              <a:extLst>
                <a:ext uri="{FF2B5EF4-FFF2-40B4-BE49-F238E27FC236}">
                  <a16:creationId xmlns:a16="http://schemas.microsoft.com/office/drawing/2014/main" id="{DEE8F196-B8BB-DD4F-8012-8492EBF98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6546" y="5449981"/>
              <a:ext cx="476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R2</a:t>
              </a:r>
            </a:p>
          </p:txBody>
        </p:sp>
        <p:sp>
          <p:nvSpPr>
            <p:cNvPr id="134" name="Text Box 85">
              <a:extLst>
                <a:ext uri="{FF2B5EF4-FFF2-40B4-BE49-F238E27FC236}">
                  <a16:creationId xmlns:a16="http://schemas.microsoft.com/office/drawing/2014/main" id="{31615C8B-D883-714C-87DC-85E50194A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169" y="4056897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D</a:t>
              </a:r>
            </a:p>
          </p:txBody>
        </p:sp>
        <p:sp>
          <p:nvSpPr>
            <p:cNvPr id="135" name="Text Box 86">
              <a:extLst>
                <a:ext uri="{FF2B5EF4-FFF2-40B4-BE49-F238E27FC236}">
                  <a16:creationId xmlns:a16="http://schemas.microsoft.com/office/drawing/2014/main" id="{03A6AE07-F4FE-DD42-8326-7B9D7F6EE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2309" y="4448269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R3</a:t>
              </a:r>
            </a:p>
          </p:txBody>
        </p:sp>
        <p:sp>
          <p:nvSpPr>
            <p:cNvPr id="136" name="Text Box 102">
              <a:extLst>
                <a:ext uri="{FF2B5EF4-FFF2-40B4-BE49-F238E27FC236}">
                  <a16:creationId xmlns:a16="http://schemas.microsoft.com/office/drawing/2014/main" id="{0C5BFEFF-00A9-3845-ACA4-891E64194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721" y="4684806"/>
              <a:ext cx="476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R5</a:t>
              </a:r>
            </a:p>
          </p:txBody>
        </p:sp>
        <p:sp>
          <p:nvSpPr>
            <p:cNvPr id="137" name="Text Box 108">
              <a:extLst>
                <a:ext uri="{FF2B5EF4-FFF2-40B4-BE49-F238E27FC236}">
                  <a16:creationId xmlns:a16="http://schemas.microsoft.com/office/drawing/2014/main" id="{1E0D3342-505B-C24E-BFDA-D04CF12FD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3121" y="5089619"/>
              <a:ext cx="336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138" name="Text Box 109">
              <a:extLst>
                <a:ext uri="{FF2B5EF4-FFF2-40B4-BE49-F238E27FC236}">
                  <a16:creationId xmlns:a16="http://schemas.microsoft.com/office/drawing/2014/main" id="{BE388218-BE5D-3841-91C3-13261572A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3209" y="3735481"/>
              <a:ext cx="476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R6</a:t>
              </a:r>
            </a:p>
          </p:txBody>
        </p:sp>
        <p:sp>
          <p:nvSpPr>
            <p:cNvPr id="139" name="Text Box 87">
              <a:extLst>
                <a:ext uri="{FF2B5EF4-FFF2-40B4-BE49-F238E27FC236}">
                  <a16:creationId xmlns:a16="http://schemas.microsoft.com/office/drawing/2014/main" id="{CBFE94AF-097D-1F48-BA05-00CBBC2CE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8609" y="4386356"/>
              <a:ext cx="476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</a:rPr>
                <a:t>R4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0AF1C5B-2CAB-D34C-8F67-49DE4EA6E0F8}"/>
                </a:ext>
              </a:extLst>
            </p:cNvPr>
            <p:cNvGrpSpPr/>
            <p:nvPr/>
          </p:nvGrpSpPr>
          <p:grpSpPr>
            <a:xfrm>
              <a:off x="2992024" y="3375211"/>
              <a:ext cx="800044" cy="416858"/>
              <a:chOff x="7493876" y="2774731"/>
              <a:chExt cx="1481958" cy="894622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577B434-BA2B-5048-8303-668D8541C9D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3E0E3127-FBD5-784D-9460-752548DA908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00F7552-9938-BD43-B367-F1078D4050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402F5AF1-E782-0E45-8255-F70F36E7C6D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ADB91231-7CD0-2F41-84FA-5DCDF20879A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A0DA28C2-3453-6143-9478-48BBC945F57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D88CC48C-0664-C249-B122-BB1AFA82AAA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410FA06-D796-E449-BA59-1CCF08938547}"/>
                </a:ext>
              </a:extLst>
            </p:cNvPr>
            <p:cNvGrpSpPr/>
            <p:nvPr/>
          </p:nvGrpSpPr>
          <p:grpSpPr>
            <a:xfrm>
              <a:off x="3036847" y="4226858"/>
              <a:ext cx="800044" cy="416858"/>
              <a:chOff x="7493876" y="2774731"/>
              <a:chExt cx="1481958" cy="894622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AE7AA12C-5FCC-A742-B80B-8182EE49EB2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974557B-9511-4D4E-A016-326011BD62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712772EE-5934-E346-93A7-485179A2F8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7F07BF85-DCEC-CE40-8D93-74D61E51832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BCEF72A1-3B9B-E545-91B8-0552AC3890D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81973C5F-893B-0C47-A068-F2921F6F7A0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993966AB-94A3-3F47-AC6D-9DE515C29D5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Line 82">
              <a:extLst>
                <a:ext uri="{FF2B5EF4-FFF2-40B4-BE49-F238E27FC236}">
                  <a16:creationId xmlns:a16="http://schemas.microsoft.com/office/drawing/2014/main" id="{4D68AB6F-BD41-6240-8717-7BBD819CB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5510" y="4235861"/>
              <a:ext cx="701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57" name="Text Box 83">
            <a:extLst>
              <a:ext uri="{FF2B5EF4-FFF2-40B4-BE49-F238E27FC236}">
                <a16:creationId xmlns:a16="http://schemas.microsoft.com/office/drawing/2014/main" id="{06060299-33A5-D342-A46D-14CD05A11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594" y="499474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FDB6D3-9CA0-8E40-AD50-5C4528BA9BB4}"/>
              </a:ext>
            </a:extLst>
          </p:cNvPr>
          <p:cNvGrpSpPr/>
          <p:nvPr/>
        </p:nvGrpSpPr>
        <p:grpSpPr>
          <a:xfrm>
            <a:off x="5231373" y="3473264"/>
            <a:ext cx="3230562" cy="1343025"/>
            <a:chOff x="3335338" y="3876675"/>
            <a:chExt cx="3230562" cy="1343025"/>
          </a:xfrm>
        </p:grpSpPr>
        <p:sp>
          <p:nvSpPr>
            <p:cNvPr id="258" name="Text Box 103">
              <a:extLst>
                <a:ext uri="{FF2B5EF4-FFF2-40B4-BE49-F238E27FC236}">
                  <a16:creationId xmlns:a16="http://schemas.microsoft.com/office/drawing/2014/main" id="{304D411B-393B-FF44-8517-B7144F7ED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3325" y="4897438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0</a:t>
              </a:r>
            </a:p>
          </p:txBody>
        </p:sp>
        <p:sp>
          <p:nvSpPr>
            <p:cNvPr id="259" name="Text Box 104">
              <a:extLst>
                <a:ext uri="{FF2B5EF4-FFF2-40B4-BE49-F238E27FC236}">
                  <a16:creationId xmlns:a16="http://schemas.microsoft.com/office/drawing/2014/main" id="{5176358E-A33A-1C4E-8AF3-AE2CB9F2F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4425" y="4164013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1</a:t>
              </a:r>
            </a:p>
          </p:txBody>
        </p:sp>
        <p:sp>
          <p:nvSpPr>
            <p:cNvPr id="260" name="Text Box 105">
              <a:extLst>
                <a:ext uri="{FF2B5EF4-FFF2-40B4-BE49-F238E27FC236}">
                  <a16:creationId xmlns:a16="http://schemas.microsoft.com/office/drawing/2014/main" id="{C80D24C2-438F-B94C-9C34-9CE6C1613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9813" y="3889375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0</a:t>
              </a:r>
            </a:p>
          </p:txBody>
        </p:sp>
        <p:sp>
          <p:nvSpPr>
            <p:cNvPr id="261" name="Text Box 107">
              <a:extLst>
                <a:ext uri="{FF2B5EF4-FFF2-40B4-BE49-F238E27FC236}">
                  <a16:creationId xmlns:a16="http://schemas.microsoft.com/office/drawing/2014/main" id="{382D4E86-900D-1E4F-AB13-4728C0025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538" y="3876675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0</a:t>
              </a:r>
            </a:p>
          </p:txBody>
        </p:sp>
        <p:sp>
          <p:nvSpPr>
            <p:cNvPr id="262" name="Text Box 135">
              <a:extLst>
                <a:ext uri="{FF2B5EF4-FFF2-40B4-BE49-F238E27FC236}">
                  <a16:creationId xmlns:a16="http://schemas.microsoft.com/office/drawing/2014/main" id="{4D5AE950-9C98-1A45-B2E0-FC16A048D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338" y="4198938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1</a:t>
              </a:r>
            </a:p>
          </p:txBody>
        </p:sp>
        <p:sp>
          <p:nvSpPr>
            <p:cNvPr id="263" name="Text Box 145">
              <a:extLst>
                <a:ext uri="{FF2B5EF4-FFF2-40B4-BE49-F238E27FC236}">
                  <a16:creationId xmlns:a16="http://schemas.microsoft.com/office/drawing/2014/main" id="{77549FD6-AAA9-EC46-874A-18A2A0105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863" y="4914900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0</a:t>
              </a:r>
            </a:p>
          </p:txBody>
        </p:sp>
      </p:grpSp>
      <p:sp>
        <p:nvSpPr>
          <p:cNvPr id="264" name="Freeform 1">
            <a:extLst>
              <a:ext uri="{FF2B5EF4-FFF2-40B4-BE49-F238E27FC236}">
                <a16:creationId xmlns:a16="http://schemas.microsoft.com/office/drawing/2014/main" id="{A7A673D1-A77D-D543-8228-881090BA5ACA}"/>
              </a:ext>
            </a:extLst>
          </p:cNvPr>
          <p:cNvSpPr>
            <a:spLocks/>
          </p:cNvSpPr>
          <p:nvPr/>
        </p:nvSpPr>
        <p:spPr bwMode="auto">
          <a:xfrm>
            <a:off x="3939709" y="3070038"/>
            <a:ext cx="4873812" cy="1623545"/>
          </a:xfrm>
          <a:custGeom>
            <a:avLst/>
            <a:gdLst>
              <a:gd name="T0" fmla="*/ 0 w 4927600"/>
              <a:gd name="T1" fmla="*/ 0 h 1717040"/>
              <a:gd name="T2" fmla="*/ 1219200 w 4927600"/>
              <a:gd name="T3" fmla="*/ 732604 h 1717040"/>
              <a:gd name="T4" fmla="*/ 2092960 w 4927600"/>
              <a:gd name="T5" fmla="*/ 1719581 h 1717040"/>
              <a:gd name="T6" fmla="*/ 4927600 w 4927600"/>
              <a:gd name="T7" fmla="*/ 1719581 h 1717040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2092960 w 4927600"/>
              <a:gd name="connsiteY2" fmla="*/ 1717040 h 1717040"/>
              <a:gd name="connsiteX3" fmla="*/ 4927600 w 4927600"/>
              <a:gd name="connsiteY3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928126 w 4927600"/>
              <a:gd name="connsiteY2" fmla="*/ 829302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927600"/>
              <a:gd name="connsiteY0" fmla="*/ 0 h 1717040"/>
              <a:gd name="connsiteX1" fmla="*/ 654424 w 4927600"/>
              <a:gd name="connsiteY1" fmla="*/ 583657 h 1717040"/>
              <a:gd name="connsiteX2" fmla="*/ 1223961 w 4927600"/>
              <a:gd name="connsiteY2" fmla="*/ 708323 h 1717040"/>
              <a:gd name="connsiteX3" fmla="*/ 2092960 w 4927600"/>
              <a:gd name="connsiteY3" fmla="*/ 1717040 h 1717040"/>
              <a:gd name="connsiteX4" fmla="*/ 4927600 w 4927600"/>
              <a:gd name="connsiteY4" fmla="*/ 1717040 h 1717040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1170173 w 4873812"/>
              <a:gd name="connsiteY2" fmla="*/ 614228 h 1622945"/>
              <a:gd name="connsiteX3" fmla="*/ 2039172 w 4873812"/>
              <a:gd name="connsiteY3" fmla="*/ 1622945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1170173 w 4873812"/>
              <a:gd name="connsiteY2" fmla="*/ 614228 h 1622945"/>
              <a:gd name="connsiteX3" fmla="*/ 3370431 w 4873812"/>
              <a:gd name="connsiteY3" fmla="*/ 1542292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2676244 w 4873812"/>
              <a:gd name="connsiteY2" fmla="*/ 627670 h 1622945"/>
              <a:gd name="connsiteX3" fmla="*/ 3370431 w 4873812"/>
              <a:gd name="connsiteY3" fmla="*/ 1542292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600636 w 4873812"/>
              <a:gd name="connsiteY1" fmla="*/ 489562 h 1622945"/>
              <a:gd name="connsiteX2" fmla="*/ 2676244 w 4873812"/>
              <a:gd name="connsiteY2" fmla="*/ 627670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6130 w 4873812"/>
              <a:gd name="connsiteY1" fmla="*/ 610540 h 1622945"/>
              <a:gd name="connsiteX2" fmla="*/ 2676244 w 4873812"/>
              <a:gd name="connsiteY2" fmla="*/ 627670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6130 w 4873812"/>
              <a:gd name="connsiteY1" fmla="*/ 610540 h 1622945"/>
              <a:gd name="connsiteX2" fmla="*/ 2689691 w 4873812"/>
              <a:gd name="connsiteY2" fmla="*/ 600785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  <a:gd name="connsiteX0" fmla="*/ 0 w 4873812"/>
              <a:gd name="connsiteY0" fmla="*/ 0 h 1622945"/>
              <a:gd name="connsiteX1" fmla="*/ 859593 w 4873812"/>
              <a:gd name="connsiteY1" fmla="*/ 589766 h 1622945"/>
              <a:gd name="connsiteX2" fmla="*/ 2689691 w 4873812"/>
              <a:gd name="connsiteY2" fmla="*/ 600785 h 1622945"/>
              <a:gd name="connsiteX3" fmla="*/ 3800737 w 4873812"/>
              <a:gd name="connsiteY3" fmla="*/ 1596061 h 1622945"/>
              <a:gd name="connsiteX4" fmla="*/ 4873812 w 4873812"/>
              <a:gd name="connsiteY4" fmla="*/ 1622945 h 16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812" h="1622945">
                <a:moveTo>
                  <a:pt x="0" y="0"/>
                </a:moveTo>
                <a:lnTo>
                  <a:pt x="859593" y="589766"/>
                </a:lnTo>
                <a:lnTo>
                  <a:pt x="2689691" y="600785"/>
                </a:lnTo>
                <a:lnTo>
                  <a:pt x="3800737" y="1596061"/>
                </a:lnTo>
                <a:lnTo>
                  <a:pt x="4873812" y="1622945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42F7B8-A255-3646-A652-61B617405F25}"/>
              </a:ext>
            </a:extLst>
          </p:cNvPr>
          <p:cNvGrpSpPr/>
          <p:nvPr/>
        </p:nvGrpSpPr>
        <p:grpSpPr>
          <a:xfrm>
            <a:off x="3697941" y="1842247"/>
            <a:ext cx="5199529" cy="4298576"/>
            <a:chOff x="3697941" y="1842247"/>
            <a:chExt cx="5199529" cy="4298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D5EF23-F2CB-1941-B21D-2519D0BB07E2}"/>
                </a:ext>
              </a:extLst>
            </p:cNvPr>
            <p:cNvSpPr/>
            <p:nvPr/>
          </p:nvSpPr>
          <p:spPr>
            <a:xfrm>
              <a:off x="3697941" y="1842247"/>
              <a:ext cx="2326341" cy="228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F941672-7B9C-6841-B5AC-074052F7CA6A}"/>
                </a:ext>
              </a:extLst>
            </p:cNvPr>
            <p:cNvSpPr/>
            <p:nvPr/>
          </p:nvSpPr>
          <p:spPr>
            <a:xfrm>
              <a:off x="6539753" y="2424953"/>
              <a:ext cx="2326341" cy="228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45320F8-F201-BD4F-9DCE-BA5F8827645D}"/>
                </a:ext>
              </a:extLst>
            </p:cNvPr>
            <p:cNvSpPr/>
            <p:nvPr/>
          </p:nvSpPr>
          <p:spPr>
            <a:xfrm>
              <a:off x="6571129" y="5912223"/>
              <a:ext cx="2326341" cy="2286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Link layer, LANs: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34" y="18918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553857" y="4906563"/>
            <a:ext cx="5066531" cy="98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day in the life of a web request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1006769" y="1374867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628650" lvl="1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VLANs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link virtualization: MPLS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data center networking</a:t>
            </a:r>
          </a:p>
          <a:p>
            <a:pPr marL="285750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780E6DF-6C7C-1345-9369-EDA38A72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23891</TotalTime>
  <Words>2204</Words>
  <Application>Microsoft Office PowerPoint</Application>
  <PresentationFormat>Widescreen</PresentationFormat>
  <Paragraphs>608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Comic Sans MS</vt:lpstr>
      <vt:lpstr>Gill Sans MT</vt:lpstr>
      <vt:lpstr>Wingdings</vt:lpstr>
      <vt:lpstr>Office Theme</vt:lpstr>
      <vt:lpstr>PowerPoint Presentation</vt:lpstr>
      <vt:lpstr>Link layer, LANs: roadmap</vt:lpstr>
      <vt:lpstr>Multiprotocol label switching (MPLS)</vt:lpstr>
      <vt:lpstr>MPLS capable routers</vt:lpstr>
      <vt:lpstr>MPLS versus IP paths</vt:lpstr>
      <vt:lpstr>MPLS versus IP paths</vt:lpstr>
      <vt:lpstr>MPLS signaling</vt:lpstr>
      <vt:lpstr>MPLS forwarding tables</vt:lpstr>
      <vt:lpstr>Link layer, LANs: roadmap</vt:lpstr>
      <vt:lpstr>Datacenter networks</vt:lpstr>
      <vt:lpstr>Datacenter networks: network elements</vt:lpstr>
      <vt:lpstr>Datacenter networks: network elements</vt:lpstr>
      <vt:lpstr>Datacenter networks: multipath</vt:lpstr>
      <vt:lpstr>Datacenter networks: application-layer routing</vt:lpstr>
      <vt:lpstr>Datacenter networks: protocol innovations</vt:lpstr>
      <vt:lpstr>ORION: Google’s new SDN control plane for internal datacenter (Jupiter) + wide area (B4) network</vt:lpstr>
      <vt:lpstr>Link layer, LANs: roadmap</vt:lpstr>
      <vt:lpstr>Synthesis: a day in the life of a web request</vt:lpstr>
      <vt:lpstr>A day in the life: scenario</vt:lpstr>
      <vt:lpstr>A day in the life: connecting to the Internet</vt:lpstr>
      <vt:lpstr>A day in the life: connecting to the Internet</vt:lpstr>
      <vt:lpstr>A day in the life… ARP  (before DNS, before HTTP)</vt:lpstr>
      <vt:lpstr>A day in the life… using DNS</vt:lpstr>
      <vt:lpstr>A day in the life…TCP connection carrying HTTP</vt:lpstr>
      <vt:lpstr>A day in the life… HTTP request/reply </vt:lpstr>
      <vt:lpstr>Chapter 6: Summary</vt:lpstr>
      <vt:lpstr>Chapter 6: let’s take a breath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860</cp:revision>
  <dcterms:created xsi:type="dcterms:W3CDTF">2020-01-18T07:24:59Z</dcterms:created>
  <dcterms:modified xsi:type="dcterms:W3CDTF">2024-09-07T12:31:22Z</dcterms:modified>
</cp:coreProperties>
</file>